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175200" cy="42062400"/>
  <p:notesSz cx="6858000" cy="9144000"/>
  <p:defaultTextStyle>
    <a:defPPr>
      <a:defRPr lang="en-US"/>
    </a:defPPr>
    <a:lvl1pPr marL="0" algn="l" defTabSz="4388720" rtl="0" eaLnBrk="1" latinLnBrk="0" hangingPunct="1">
      <a:defRPr sz="8600" kern="1200">
        <a:solidFill>
          <a:schemeClr val="tx1"/>
        </a:solidFill>
        <a:latin typeface="+mn-lt"/>
        <a:ea typeface="+mn-ea"/>
        <a:cs typeface="+mn-cs"/>
      </a:defRPr>
    </a:lvl1pPr>
    <a:lvl2pPr marL="2194360" algn="l" defTabSz="4388720" rtl="0" eaLnBrk="1" latinLnBrk="0" hangingPunct="1">
      <a:defRPr sz="8600" kern="1200">
        <a:solidFill>
          <a:schemeClr val="tx1"/>
        </a:solidFill>
        <a:latin typeface="+mn-lt"/>
        <a:ea typeface="+mn-ea"/>
        <a:cs typeface="+mn-cs"/>
      </a:defRPr>
    </a:lvl2pPr>
    <a:lvl3pPr marL="4388720" algn="l" defTabSz="4388720" rtl="0" eaLnBrk="1" latinLnBrk="0" hangingPunct="1">
      <a:defRPr sz="8600" kern="1200">
        <a:solidFill>
          <a:schemeClr val="tx1"/>
        </a:solidFill>
        <a:latin typeface="+mn-lt"/>
        <a:ea typeface="+mn-ea"/>
        <a:cs typeface="+mn-cs"/>
      </a:defRPr>
    </a:lvl3pPr>
    <a:lvl4pPr marL="6583080" algn="l" defTabSz="4388720" rtl="0" eaLnBrk="1" latinLnBrk="0" hangingPunct="1">
      <a:defRPr sz="8600" kern="1200">
        <a:solidFill>
          <a:schemeClr val="tx1"/>
        </a:solidFill>
        <a:latin typeface="+mn-lt"/>
        <a:ea typeface="+mn-ea"/>
        <a:cs typeface="+mn-cs"/>
      </a:defRPr>
    </a:lvl4pPr>
    <a:lvl5pPr marL="8777440" algn="l" defTabSz="4388720" rtl="0" eaLnBrk="1" latinLnBrk="0" hangingPunct="1">
      <a:defRPr sz="8600" kern="1200">
        <a:solidFill>
          <a:schemeClr val="tx1"/>
        </a:solidFill>
        <a:latin typeface="+mn-lt"/>
        <a:ea typeface="+mn-ea"/>
        <a:cs typeface="+mn-cs"/>
      </a:defRPr>
    </a:lvl5pPr>
    <a:lvl6pPr marL="10971800" algn="l" defTabSz="4388720" rtl="0" eaLnBrk="1" latinLnBrk="0" hangingPunct="1">
      <a:defRPr sz="8600" kern="1200">
        <a:solidFill>
          <a:schemeClr val="tx1"/>
        </a:solidFill>
        <a:latin typeface="+mn-lt"/>
        <a:ea typeface="+mn-ea"/>
        <a:cs typeface="+mn-cs"/>
      </a:defRPr>
    </a:lvl6pPr>
    <a:lvl7pPr marL="13166160" algn="l" defTabSz="4388720" rtl="0" eaLnBrk="1" latinLnBrk="0" hangingPunct="1">
      <a:defRPr sz="8600" kern="1200">
        <a:solidFill>
          <a:schemeClr val="tx1"/>
        </a:solidFill>
        <a:latin typeface="+mn-lt"/>
        <a:ea typeface="+mn-ea"/>
        <a:cs typeface="+mn-cs"/>
      </a:defRPr>
    </a:lvl7pPr>
    <a:lvl8pPr marL="15360520" algn="l" defTabSz="4388720" rtl="0" eaLnBrk="1" latinLnBrk="0" hangingPunct="1">
      <a:defRPr sz="8600" kern="1200">
        <a:solidFill>
          <a:schemeClr val="tx1"/>
        </a:solidFill>
        <a:latin typeface="+mn-lt"/>
        <a:ea typeface="+mn-ea"/>
        <a:cs typeface="+mn-cs"/>
      </a:defRPr>
    </a:lvl8pPr>
    <a:lvl9pPr marL="17554880" algn="l" defTabSz="43887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48" userDrawn="1">
          <p15:clr>
            <a:srgbClr val="A4A3A4"/>
          </p15:clr>
        </p15:guide>
        <p15:guide id="2" pos="95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861"/>
    <a:srgbClr val="E7B14B"/>
    <a:srgbClr val="35A3A5"/>
    <a:srgbClr val="00CC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97" autoAdjust="0"/>
    <p:restoredTop sz="94800" autoAdjust="0"/>
  </p:normalViewPr>
  <p:slideViewPr>
    <p:cSldViewPr>
      <p:cViewPr>
        <p:scale>
          <a:sx n="45" d="100"/>
          <a:sy n="45" d="100"/>
        </p:scale>
        <p:origin x="768" y="-1480"/>
      </p:cViewPr>
      <p:guideLst>
        <p:guide orient="horz" pos="13248"/>
        <p:guide pos="9504"/>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3140" y="13066611"/>
            <a:ext cx="25648920" cy="9016153"/>
          </a:xfrm>
        </p:spPr>
        <p:txBody>
          <a:bodyPr/>
          <a:lstStyle/>
          <a:p>
            <a:r>
              <a:rPr lang="en-US"/>
              <a:t>Click to edit Master title style</a:t>
            </a:r>
          </a:p>
        </p:txBody>
      </p:sp>
      <p:sp>
        <p:nvSpPr>
          <p:cNvPr id="3" name="Subtitle 2"/>
          <p:cNvSpPr>
            <a:spLocks noGrp="1"/>
          </p:cNvSpPr>
          <p:nvPr>
            <p:ph type="subTitle" idx="1"/>
          </p:nvPr>
        </p:nvSpPr>
        <p:spPr>
          <a:xfrm>
            <a:off x="4526280" y="23835360"/>
            <a:ext cx="21122640" cy="10749280"/>
          </a:xfrm>
        </p:spPr>
        <p:txBody>
          <a:bodyPr/>
          <a:lstStyle>
            <a:lvl1pPr marL="0" indent="0" algn="ctr">
              <a:buNone/>
              <a:defRPr>
                <a:solidFill>
                  <a:schemeClr val="tx1">
                    <a:tint val="75000"/>
                  </a:schemeClr>
                </a:solidFill>
              </a:defRPr>
            </a:lvl1pPr>
            <a:lvl2pPr marL="2803953" indent="0" algn="ctr">
              <a:buNone/>
              <a:defRPr>
                <a:solidFill>
                  <a:schemeClr val="tx1">
                    <a:tint val="75000"/>
                  </a:schemeClr>
                </a:solidFill>
              </a:defRPr>
            </a:lvl2pPr>
            <a:lvl3pPr marL="5607906" indent="0" algn="ctr">
              <a:buNone/>
              <a:defRPr>
                <a:solidFill>
                  <a:schemeClr val="tx1">
                    <a:tint val="75000"/>
                  </a:schemeClr>
                </a:solidFill>
              </a:defRPr>
            </a:lvl3pPr>
            <a:lvl4pPr marL="8411860" indent="0" algn="ctr">
              <a:buNone/>
              <a:defRPr>
                <a:solidFill>
                  <a:schemeClr val="tx1">
                    <a:tint val="75000"/>
                  </a:schemeClr>
                </a:solidFill>
              </a:defRPr>
            </a:lvl4pPr>
            <a:lvl5pPr marL="11215813" indent="0" algn="ctr">
              <a:buNone/>
              <a:defRPr>
                <a:solidFill>
                  <a:schemeClr val="tx1">
                    <a:tint val="75000"/>
                  </a:schemeClr>
                </a:solidFill>
              </a:defRPr>
            </a:lvl5pPr>
            <a:lvl6pPr marL="14019766" indent="0" algn="ctr">
              <a:buNone/>
              <a:defRPr>
                <a:solidFill>
                  <a:schemeClr val="tx1">
                    <a:tint val="75000"/>
                  </a:schemeClr>
                </a:solidFill>
              </a:defRPr>
            </a:lvl6pPr>
            <a:lvl7pPr marL="16823719" indent="0" algn="ctr">
              <a:buNone/>
              <a:defRPr>
                <a:solidFill>
                  <a:schemeClr val="tx1">
                    <a:tint val="75000"/>
                  </a:schemeClr>
                </a:solidFill>
              </a:defRPr>
            </a:lvl7pPr>
            <a:lvl8pPr marL="19627672" indent="0" algn="ctr">
              <a:buNone/>
              <a:defRPr>
                <a:solidFill>
                  <a:schemeClr val="tx1">
                    <a:tint val="75000"/>
                  </a:schemeClr>
                </a:solidFill>
              </a:defRPr>
            </a:lvl8pPr>
            <a:lvl9pPr marL="2243162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07B14B2-29F8-49BA-81A3-89EC41C11E22}" type="datetimeFigureOut">
              <a:rPr lang="en-US" smtClean="0"/>
              <a:t>12/9/23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4137539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B14B2-29F8-49BA-81A3-89EC41C11E22}" type="datetimeFigureOut">
              <a:rPr lang="en-US" smtClean="0"/>
              <a:t>12/9/23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142646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77020" y="1684450"/>
            <a:ext cx="6789420" cy="3588935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08760" y="1684450"/>
            <a:ext cx="19865340" cy="358893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B14B2-29F8-49BA-81A3-89EC41C11E22}" type="datetimeFigureOut">
              <a:rPr lang="en-US" smtClean="0"/>
              <a:t>12/9/23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3197649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B14B2-29F8-49BA-81A3-89EC41C11E22}" type="datetimeFigureOut">
              <a:rPr lang="en-US" smtClean="0"/>
              <a:t>12/9/23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2133954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83633" y="27028991"/>
            <a:ext cx="25648920" cy="8354060"/>
          </a:xfrm>
        </p:spPr>
        <p:txBody>
          <a:bodyPr anchor="t"/>
          <a:lstStyle>
            <a:lvl1pPr algn="l">
              <a:defRPr sz="24534" b="1" cap="all"/>
            </a:lvl1pPr>
          </a:lstStyle>
          <a:p>
            <a:r>
              <a:rPr lang="en-US"/>
              <a:t>Click to edit Master title style</a:t>
            </a:r>
          </a:p>
        </p:txBody>
      </p:sp>
      <p:sp>
        <p:nvSpPr>
          <p:cNvPr id="3" name="Text Placeholder 2"/>
          <p:cNvSpPr>
            <a:spLocks noGrp="1"/>
          </p:cNvSpPr>
          <p:nvPr>
            <p:ph type="body" idx="1"/>
          </p:nvPr>
        </p:nvSpPr>
        <p:spPr>
          <a:xfrm>
            <a:off x="2383633" y="17827843"/>
            <a:ext cx="25648920" cy="9201147"/>
          </a:xfrm>
        </p:spPr>
        <p:txBody>
          <a:bodyPr anchor="b"/>
          <a:lstStyle>
            <a:lvl1pPr marL="0" indent="0">
              <a:buNone/>
              <a:defRPr sz="12267">
                <a:solidFill>
                  <a:schemeClr val="tx1">
                    <a:tint val="75000"/>
                  </a:schemeClr>
                </a:solidFill>
              </a:defRPr>
            </a:lvl1pPr>
            <a:lvl2pPr marL="2803953" indent="0">
              <a:buNone/>
              <a:defRPr sz="10989">
                <a:solidFill>
                  <a:schemeClr val="tx1">
                    <a:tint val="75000"/>
                  </a:schemeClr>
                </a:solidFill>
              </a:defRPr>
            </a:lvl2pPr>
            <a:lvl3pPr marL="5607906" indent="0">
              <a:buNone/>
              <a:defRPr sz="9839">
                <a:solidFill>
                  <a:schemeClr val="tx1">
                    <a:tint val="75000"/>
                  </a:schemeClr>
                </a:solidFill>
              </a:defRPr>
            </a:lvl3pPr>
            <a:lvl4pPr marL="8411860" indent="0">
              <a:buNone/>
              <a:defRPr sz="8689">
                <a:solidFill>
                  <a:schemeClr val="tx1">
                    <a:tint val="75000"/>
                  </a:schemeClr>
                </a:solidFill>
              </a:defRPr>
            </a:lvl4pPr>
            <a:lvl5pPr marL="11215813" indent="0">
              <a:buNone/>
              <a:defRPr sz="8689">
                <a:solidFill>
                  <a:schemeClr val="tx1">
                    <a:tint val="75000"/>
                  </a:schemeClr>
                </a:solidFill>
              </a:defRPr>
            </a:lvl5pPr>
            <a:lvl6pPr marL="14019766" indent="0">
              <a:buNone/>
              <a:defRPr sz="8689">
                <a:solidFill>
                  <a:schemeClr val="tx1">
                    <a:tint val="75000"/>
                  </a:schemeClr>
                </a:solidFill>
              </a:defRPr>
            </a:lvl6pPr>
            <a:lvl7pPr marL="16823719" indent="0">
              <a:buNone/>
              <a:defRPr sz="8689">
                <a:solidFill>
                  <a:schemeClr val="tx1">
                    <a:tint val="75000"/>
                  </a:schemeClr>
                </a:solidFill>
              </a:defRPr>
            </a:lvl7pPr>
            <a:lvl8pPr marL="19627672" indent="0">
              <a:buNone/>
              <a:defRPr sz="8689">
                <a:solidFill>
                  <a:schemeClr val="tx1">
                    <a:tint val="75000"/>
                  </a:schemeClr>
                </a:solidFill>
              </a:defRPr>
            </a:lvl8pPr>
            <a:lvl9pPr marL="22431626" indent="0">
              <a:buNone/>
              <a:defRPr sz="868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7B14B2-29F8-49BA-81A3-89EC41C11E22}" type="datetimeFigureOut">
              <a:rPr lang="en-US" smtClean="0"/>
              <a:t>12/9/23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316938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08760" y="9814563"/>
            <a:ext cx="13327380" cy="27759241"/>
          </a:xfrm>
        </p:spPr>
        <p:txBody>
          <a:bodyPr/>
          <a:lstStyle>
            <a:lvl1pPr>
              <a:defRPr sz="17123"/>
            </a:lvl1pPr>
            <a:lvl2pPr>
              <a:defRPr sz="14695"/>
            </a:lvl2pPr>
            <a:lvl3pPr>
              <a:defRPr sz="12267"/>
            </a:lvl3pPr>
            <a:lvl4pPr>
              <a:defRPr sz="10989"/>
            </a:lvl4pPr>
            <a:lvl5pPr>
              <a:defRPr sz="10989"/>
            </a:lvl5pPr>
            <a:lvl6pPr>
              <a:defRPr sz="10989"/>
            </a:lvl6pPr>
            <a:lvl7pPr>
              <a:defRPr sz="10989"/>
            </a:lvl7pPr>
            <a:lvl8pPr>
              <a:defRPr sz="10989"/>
            </a:lvl8pPr>
            <a:lvl9pPr>
              <a:defRPr sz="109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39060" y="9814563"/>
            <a:ext cx="13327380" cy="27759241"/>
          </a:xfrm>
        </p:spPr>
        <p:txBody>
          <a:bodyPr/>
          <a:lstStyle>
            <a:lvl1pPr>
              <a:defRPr sz="17123"/>
            </a:lvl1pPr>
            <a:lvl2pPr>
              <a:defRPr sz="14695"/>
            </a:lvl2pPr>
            <a:lvl3pPr>
              <a:defRPr sz="12267"/>
            </a:lvl3pPr>
            <a:lvl4pPr>
              <a:defRPr sz="10989"/>
            </a:lvl4pPr>
            <a:lvl5pPr>
              <a:defRPr sz="10989"/>
            </a:lvl5pPr>
            <a:lvl6pPr>
              <a:defRPr sz="10989"/>
            </a:lvl6pPr>
            <a:lvl7pPr>
              <a:defRPr sz="10989"/>
            </a:lvl7pPr>
            <a:lvl8pPr>
              <a:defRPr sz="10989"/>
            </a:lvl8pPr>
            <a:lvl9pPr>
              <a:defRPr sz="109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7B14B2-29F8-49BA-81A3-89EC41C11E22}" type="datetimeFigureOut">
              <a:rPr lang="en-US" smtClean="0"/>
              <a:t>12/9/23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3299350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08760" y="9415361"/>
            <a:ext cx="13332621" cy="3923874"/>
          </a:xfrm>
        </p:spPr>
        <p:txBody>
          <a:bodyPr anchor="b"/>
          <a:lstStyle>
            <a:lvl1pPr marL="0" indent="0">
              <a:buNone/>
              <a:defRPr sz="14695" b="1"/>
            </a:lvl1pPr>
            <a:lvl2pPr marL="2803953" indent="0">
              <a:buNone/>
              <a:defRPr sz="12267" b="1"/>
            </a:lvl2pPr>
            <a:lvl3pPr marL="5607906" indent="0">
              <a:buNone/>
              <a:defRPr sz="10989" b="1"/>
            </a:lvl3pPr>
            <a:lvl4pPr marL="8411860" indent="0">
              <a:buNone/>
              <a:defRPr sz="9839" b="1"/>
            </a:lvl4pPr>
            <a:lvl5pPr marL="11215813" indent="0">
              <a:buNone/>
              <a:defRPr sz="9839" b="1"/>
            </a:lvl5pPr>
            <a:lvl6pPr marL="14019766" indent="0">
              <a:buNone/>
              <a:defRPr sz="9839" b="1"/>
            </a:lvl6pPr>
            <a:lvl7pPr marL="16823719" indent="0">
              <a:buNone/>
              <a:defRPr sz="9839" b="1"/>
            </a:lvl7pPr>
            <a:lvl8pPr marL="19627672" indent="0">
              <a:buNone/>
              <a:defRPr sz="9839" b="1"/>
            </a:lvl8pPr>
            <a:lvl9pPr marL="22431626" indent="0">
              <a:buNone/>
              <a:defRPr sz="9839" b="1"/>
            </a:lvl9pPr>
          </a:lstStyle>
          <a:p>
            <a:pPr lvl="0"/>
            <a:r>
              <a:rPr lang="en-US"/>
              <a:t>Click to edit Master text styles</a:t>
            </a:r>
          </a:p>
        </p:txBody>
      </p:sp>
      <p:sp>
        <p:nvSpPr>
          <p:cNvPr id="4" name="Content Placeholder 3"/>
          <p:cNvSpPr>
            <a:spLocks noGrp="1"/>
          </p:cNvSpPr>
          <p:nvPr>
            <p:ph sz="half" idx="2"/>
          </p:nvPr>
        </p:nvSpPr>
        <p:spPr>
          <a:xfrm>
            <a:off x="1508760" y="13339235"/>
            <a:ext cx="13332621" cy="24234566"/>
          </a:xfrm>
        </p:spPr>
        <p:txBody>
          <a:bodyPr/>
          <a:lstStyle>
            <a:lvl1pPr>
              <a:defRPr sz="14695"/>
            </a:lvl1pPr>
            <a:lvl2pPr>
              <a:defRPr sz="12267"/>
            </a:lvl2pPr>
            <a:lvl3pPr>
              <a:defRPr sz="10989"/>
            </a:lvl3pPr>
            <a:lvl4pPr>
              <a:defRPr sz="9839"/>
            </a:lvl4pPr>
            <a:lvl5pPr>
              <a:defRPr sz="9839"/>
            </a:lvl5pPr>
            <a:lvl6pPr>
              <a:defRPr sz="9839"/>
            </a:lvl6pPr>
            <a:lvl7pPr>
              <a:defRPr sz="9839"/>
            </a:lvl7pPr>
            <a:lvl8pPr>
              <a:defRPr sz="9839"/>
            </a:lvl8pPr>
            <a:lvl9pPr>
              <a:defRPr sz="98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28585" y="9415361"/>
            <a:ext cx="13337858" cy="3923874"/>
          </a:xfrm>
        </p:spPr>
        <p:txBody>
          <a:bodyPr anchor="b"/>
          <a:lstStyle>
            <a:lvl1pPr marL="0" indent="0">
              <a:buNone/>
              <a:defRPr sz="14695" b="1"/>
            </a:lvl1pPr>
            <a:lvl2pPr marL="2803953" indent="0">
              <a:buNone/>
              <a:defRPr sz="12267" b="1"/>
            </a:lvl2pPr>
            <a:lvl3pPr marL="5607906" indent="0">
              <a:buNone/>
              <a:defRPr sz="10989" b="1"/>
            </a:lvl3pPr>
            <a:lvl4pPr marL="8411860" indent="0">
              <a:buNone/>
              <a:defRPr sz="9839" b="1"/>
            </a:lvl4pPr>
            <a:lvl5pPr marL="11215813" indent="0">
              <a:buNone/>
              <a:defRPr sz="9839" b="1"/>
            </a:lvl5pPr>
            <a:lvl6pPr marL="14019766" indent="0">
              <a:buNone/>
              <a:defRPr sz="9839" b="1"/>
            </a:lvl6pPr>
            <a:lvl7pPr marL="16823719" indent="0">
              <a:buNone/>
              <a:defRPr sz="9839" b="1"/>
            </a:lvl7pPr>
            <a:lvl8pPr marL="19627672" indent="0">
              <a:buNone/>
              <a:defRPr sz="9839" b="1"/>
            </a:lvl8pPr>
            <a:lvl9pPr marL="22431626" indent="0">
              <a:buNone/>
              <a:defRPr sz="9839" b="1"/>
            </a:lvl9pPr>
          </a:lstStyle>
          <a:p>
            <a:pPr lvl="0"/>
            <a:r>
              <a:rPr lang="en-US"/>
              <a:t>Click to edit Master text styles</a:t>
            </a:r>
          </a:p>
        </p:txBody>
      </p:sp>
      <p:sp>
        <p:nvSpPr>
          <p:cNvPr id="6" name="Content Placeholder 5"/>
          <p:cNvSpPr>
            <a:spLocks noGrp="1"/>
          </p:cNvSpPr>
          <p:nvPr>
            <p:ph sz="quarter" idx="4"/>
          </p:nvPr>
        </p:nvSpPr>
        <p:spPr>
          <a:xfrm>
            <a:off x="15328585" y="13339235"/>
            <a:ext cx="13337858" cy="24234566"/>
          </a:xfrm>
        </p:spPr>
        <p:txBody>
          <a:bodyPr/>
          <a:lstStyle>
            <a:lvl1pPr>
              <a:defRPr sz="14695"/>
            </a:lvl1pPr>
            <a:lvl2pPr>
              <a:defRPr sz="12267"/>
            </a:lvl2pPr>
            <a:lvl3pPr>
              <a:defRPr sz="10989"/>
            </a:lvl3pPr>
            <a:lvl4pPr>
              <a:defRPr sz="9839"/>
            </a:lvl4pPr>
            <a:lvl5pPr>
              <a:defRPr sz="9839"/>
            </a:lvl5pPr>
            <a:lvl6pPr>
              <a:defRPr sz="9839"/>
            </a:lvl6pPr>
            <a:lvl7pPr>
              <a:defRPr sz="9839"/>
            </a:lvl7pPr>
            <a:lvl8pPr>
              <a:defRPr sz="9839"/>
            </a:lvl8pPr>
            <a:lvl9pPr>
              <a:defRPr sz="98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7B14B2-29F8-49BA-81A3-89EC41C11E22}" type="datetimeFigureOut">
              <a:rPr lang="en-US" smtClean="0"/>
              <a:t>12/9/23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377184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7B14B2-29F8-49BA-81A3-89EC41C11E22}" type="datetimeFigureOut">
              <a:rPr lang="en-US" smtClean="0"/>
              <a:t>12/9/23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3684360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B14B2-29F8-49BA-81A3-89EC41C11E22}" type="datetimeFigureOut">
              <a:rPr lang="en-US" smtClean="0"/>
              <a:t>12/9/23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249935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08762" y="1674707"/>
            <a:ext cx="9927433" cy="7127240"/>
          </a:xfrm>
        </p:spPr>
        <p:txBody>
          <a:bodyPr anchor="b"/>
          <a:lstStyle>
            <a:lvl1pPr algn="l">
              <a:defRPr sz="12267" b="1"/>
            </a:lvl1pPr>
          </a:lstStyle>
          <a:p>
            <a:r>
              <a:rPr lang="en-US"/>
              <a:t>Click to edit Master title style</a:t>
            </a:r>
          </a:p>
        </p:txBody>
      </p:sp>
      <p:sp>
        <p:nvSpPr>
          <p:cNvPr id="3" name="Content Placeholder 2"/>
          <p:cNvSpPr>
            <a:spLocks noGrp="1"/>
          </p:cNvSpPr>
          <p:nvPr>
            <p:ph idx="1"/>
          </p:nvPr>
        </p:nvSpPr>
        <p:spPr>
          <a:xfrm>
            <a:off x="11797666" y="1674710"/>
            <a:ext cx="16868775" cy="35899093"/>
          </a:xfrm>
        </p:spPr>
        <p:txBody>
          <a:bodyPr/>
          <a:lstStyle>
            <a:lvl1pPr>
              <a:defRPr sz="19678"/>
            </a:lvl1pPr>
            <a:lvl2pPr>
              <a:defRPr sz="17123"/>
            </a:lvl2pPr>
            <a:lvl3pPr>
              <a:defRPr sz="14695"/>
            </a:lvl3pPr>
            <a:lvl4pPr>
              <a:defRPr sz="12267"/>
            </a:lvl4pPr>
            <a:lvl5pPr>
              <a:defRPr sz="12267"/>
            </a:lvl5pPr>
            <a:lvl6pPr>
              <a:defRPr sz="12267"/>
            </a:lvl6pPr>
            <a:lvl7pPr>
              <a:defRPr sz="12267"/>
            </a:lvl7pPr>
            <a:lvl8pPr>
              <a:defRPr sz="12267"/>
            </a:lvl8pPr>
            <a:lvl9pPr>
              <a:defRPr sz="122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08762" y="8801950"/>
            <a:ext cx="9927433" cy="28771853"/>
          </a:xfrm>
        </p:spPr>
        <p:txBody>
          <a:bodyPr/>
          <a:lstStyle>
            <a:lvl1pPr marL="0" indent="0">
              <a:buNone/>
              <a:defRPr sz="8689"/>
            </a:lvl1pPr>
            <a:lvl2pPr marL="2803953" indent="0">
              <a:buNone/>
              <a:defRPr sz="7283"/>
            </a:lvl2pPr>
            <a:lvl3pPr marL="5607906" indent="0">
              <a:buNone/>
              <a:defRPr sz="6133"/>
            </a:lvl3pPr>
            <a:lvl4pPr marL="8411860" indent="0">
              <a:buNone/>
              <a:defRPr sz="5495"/>
            </a:lvl4pPr>
            <a:lvl5pPr marL="11215813" indent="0">
              <a:buNone/>
              <a:defRPr sz="5495"/>
            </a:lvl5pPr>
            <a:lvl6pPr marL="14019766" indent="0">
              <a:buNone/>
              <a:defRPr sz="5495"/>
            </a:lvl6pPr>
            <a:lvl7pPr marL="16823719" indent="0">
              <a:buNone/>
              <a:defRPr sz="5495"/>
            </a:lvl7pPr>
            <a:lvl8pPr marL="19627672" indent="0">
              <a:buNone/>
              <a:defRPr sz="5495"/>
            </a:lvl8pPr>
            <a:lvl9pPr marL="22431626" indent="0">
              <a:buNone/>
              <a:defRPr sz="5495"/>
            </a:lvl9pPr>
          </a:lstStyle>
          <a:p>
            <a:pPr lvl="0"/>
            <a:r>
              <a:rPr lang="en-US"/>
              <a:t>Click to edit Master text styles</a:t>
            </a:r>
          </a:p>
        </p:txBody>
      </p:sp>
      <p:sp>
        <p:nvSpPr>
          <p:cNvPr id="5" name="Date Placeholder 4"/>
          <p:cNvSpPr>
            <a:spLocks noGrp="1"/>
          </p:cNvSpPr>
          <p:nvPr>
            <p:ph type="dt" sz="half" idx="10"/>
          </p:nvPr>
        </p:nvSpPr>
        <p:spPr/>
        <p:txBody>
          <a:bodyPr/>
          <a:lstStyle/>
          <a:p>
            <a:fld id="{E07B14B2-29F8-49BA-81A3-89EC41C11E22}" type="datetimeFigureOut">
              <a:rPr lang="en-US" smtClean="0"/>
              <a:t>12/9/23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1299752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14551" y="29443681"/>
            <a:ext cx="18105120" cy="3475993"/>
          </a:xfrm>
        </p:spPr>
        <p:txBody>
          <a:bodyPr anchor="b"/>
          <a:lstStyle>
            <a:lvl1pPr algn="l">
              <a:defRPr sz="12267" b="1"/>
            </a:lvl1pPr>
          </a:lstStyle>
          <a:p>
            <a:r>
              <a:rPr lang="en-US"/>
              <a:t>Click to edit Master title style</a:t>
            </a:r>
          </a:p>
        </p:txBody>
      </p:sp>
      <p:sp>
        <p:nvSpPr>
          <p:cNvPr id="3" name="Picture Placeholder 2"/>
          <p:cNvSpPr>
            <a:spLocks noGrp="1"/>
          </p:cNvSpPr>
          <p:nvPr>
            <p:ph type="pic" idx="1"/>
          </p:nvPr>
        </p:nvSpPr>
        <p:spPr>
          <a:xfrm>
            <a:off x="5914551" y="3758353"/>
            <a:ext cx="18105120" cy="25237440"/>
          </a:xfrm>
        </p:spPr>
        <p:txBody>
          <a:bodyPr/>
          <a:lstStyle>
            <a:lvl1pPr marL="0" indent="0">
              <a:buNone/>
              <a:defRPr sz="19678"/>
            </a:lvl1pPr>
            <a:lvl2pPr marL="2803953" indent="0">
              <a:buNone/>
              <a:defRPr sz="17123"/>
            </a:lvl2pPr>
            <a:lvl3pPr marL="5607906" indent="0">
              <a:buNone/>
              <a:defRPr sz="14695"/>
            </a:lvl3pPr>
            <a:lvl4pPr marL="8411860" indent="0">
              <a:buNone/>
              <a:defRPr sz="12267"/>
            </a:lvl4pPr>
            <a:lvl5pPr marL="11215813" indent="0">
              <a:buNone/>
              <a:defRPr sz="12267"/>
            </a:lvl5pPr>
            <a:lvl6pPr marL="14019766" indent="0">
              <a:buNone/>
              <a:defRPr sz="12267"/>
            </a:lvl6pPr>
            <a:lvl7pPr marL="16823719" indent="0">
              <a:buNone/>
              <a:defRPr sz="12267"/>
            </a:lvl7pPr>
            <a:lvl8pPr marL="19627672" indent="0">
              <a:buNone/>
              <a:defRPr sz="12267"/>
            </a:lvl8pPr>
            <a:lvl9pPr marL="22431626" indent="0">
              <a:buNone/>
              <a:defRPr sz="12267"/>
            </a:lvl9pPr>
          </a:lstStyle>
          <a:p>
            <a:endParaRPr lang="en-US"/>
          </a:p>
        </p:txBody>
      </p:sp>
      <p:sp>
        <p:nvSpPr>
          <p:cNvPr id="4" name="Text Placeholder 3"/>
          <p:cNvSpPr>
            <a:spLocks noGrp="1"/>
          </p:cNvSpPr>
          <p:nvPr>
            <p:ph type="body" sz="half" idx="2"/>
          </p:nvPr>
        </p:nvSpPr>
        <p:spPr>
          <a:xfrm>
            <a:off x="5914551" y="32919674"/>
            <a:ext cx="18105120" cy="4936487"/>
          </a:xfrm>
        </p:spPr>
        <p:txBody>
          <a:bodyPr/>
          <a:lstStyle>
            <a:lvl1pPr marL="0" indent="0">
              <a:buNone/>
              <a:defRPr sz="8689"/>
            </a:lvl1pPr>
            <a:lvl2pPr marL="2803953" indent="0">
              <a:buNone/>
              <a:defRPr sz="7283"/>
            </a:lvl2pPr>
            <a:lvl3pPr marL="5607906" indent="0">
              <a:buNone/>
              <a:defRPr sz="6133"/>
            </a:lvl3pPr>
            <a:lvl4pPr marL="8411860" indent="0">
              <a:buNone/>
              <a:defRPr sz="5495"/>
            </a:lvl4pPr>
            <a:lvl5pPr marL="11215813" indent="0">
              <a:buNone/>
              <a:defRPr sz="5495"/>
            </a:lvl5pPr>
            <a:lvl6pPr marL="14019766" indent="0">
              <a:buNone/>
              <a:defRPr sz="5495"/>
            </a:lvl6pPr>
            <a:lvl7pPr marL="16823719" indent="0">
              <a:buNone/>
              <a:defRPr sz="5495"/>
            </a:lvl7pPr>
            <a:lvl8pPr marL="19627672" indent="0">
              <a:buNone/>
              <a:defRPr sz="5495"/>
            </a:lvl8pPr>
            <a:lvl9pPr marL="22431626" indent="0">
              <a:buNone/>
              <a:defRPr sz="5495"/>
            </a:lvl9pPr>
          </a:lstStyle>
          <a:p>
            <a:pPr lvl="0"/>
            <a:r>
              <a:rPr lang="en-US"/>
              <a:t>Click to edit Master text styles</a:t>
            </a:r>
          </a:p>
        </p:txBody>
      </p:sp>
      <p:sp>
        <p:nvSpPr>
          <p:cNvPr id="5" name="Date Placeholder 4"/>
          <p:cNvSpPr>
            <a:spLocks noGrp="1"/>
          </p:cNvSpPr>
          <p:nvPr>
            <p:ph type="dt" sz="half" idx="10"/>
          </p:nvPr>
        </p:nvSpPr>
        <p:spPr/>
        <p:txBody>
          <a:bodyPr/>
          <a:lstStyle/>
          <a:p>
            <a:fld id="{E07B14B2-29F8-49BA-81A3-89EC41C11E22}" type="datetimeFigureOut">
              <a:rPr lang="en-US" smtClean="0"/>
              <a:t>12/9/23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49703-E08D-4CED-BC7B-EA63FAC1D8CD}" type="slidenum">
              <a:rPr lang="en-US" smtClean="0"/>
              <a:t>‹#›</a:t>
            </a:fld>
            <a:endParaRPr lang="en-US"/>
          </a:p>
        </p:txBody>
      </p:sp>
    </p:spTree>
    <p:extLst>
      <p:ext uri="{BB962C8B-B14F-4D97-AF65-F5344CB8AC3E}">
        <p14:creationId xmlns:p14="http://schemas.microsoft.com/office/powerpoint/2010/main" val="732893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8760" y="1684446"/>
            <a:ext cx="27157680" cy="7010400"/>
          </a:xfrm>
          <a:prstGeom prst="rect">
            <a:avLst/>
          </a:prstGeom>
        </p:spPr>
        <p:txBody>
          <a:bodyPr vert="horz" lIns="438872" tIns="219436" rIns="438872" bIns="219436" rtlCol="0" anchor="ctr">
            <a:normAutofit/>
          </a:bodyPr>
          <a:lstStyle/>
          <a:p>
            <a:r>
              <a:rPr lang="en-US"/>
              <a:t>Click to edit Master title style</a:t>
            </a:r>
          </a:p>
        </p:txBody>
      </p:sp>
      <p:sp>
        <p:nvSpPr>
          <p:cNvPr id="3" name="Text Placeholder 2"/>
          <p:cNvSpPr>
            <a:spLocks noGrp="1"/>
          </p:cNvSpPr>
          <p:nvPr>
            <p:ph type="body" idx="1"/>
          </p:nvPr>
        </p:nvSpPr>
        <p:spPr>
          <a:xfrm>
            <a:off x="1508760" y="9814563"/>
            <a:ext cx="27157680" cy="27759241"/>
          </a:xfrm>
          <a:prstGeom prst="rect">
            <a:avLst/>
          </a:prstGeom>
        </p:spPr>
        <p:txBody>
          <a:bodyPr vert="horz" lIns="438872" tIns="219436" rIns="438872" bIns="21943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508760" y="38985617"/>
            <a:ext cx="7040880" cy="2239433"/>
          </a:xfrm>
          <a:prstGeom prst="rect">
            <a:avLst/>
          </a:prstGeom>
        </p:spPr>
        <p:txBody>
          <a:bodyPr vert="horz" lIns="438872" tIns="219436" rIns="438872" bIns="219436" rtlCol="0" anchor="ctr"/>
          <a:lstStyle>
            <a:lvl1pPr algn="l">
              <a:defRPr sz="7283">
                <a:solidFill>
                  <a:schemeClr val="tx1">
                    <a:tint val="75000"/>
                  </a:schemeClr>
                </a:solidFill>
              </a:defRPr>
            </a:lvl1pPr>
          </a:lstStyle>
          <a:p>
            <a:fld id="{E07B14B2-29F8-49BA-81A3-89EC41C11E22}" type="datetimeFigureOut">
              <a:rPr lang="en-US" smtClean="0"/>
              <a:t>12/9/23</a:t>
            </a:fld>
            <a:endParaRPr lang="en-US"/>
          </a:p>
        </p:txBody>
      </p:sp>
      <p:sp>
        <p:nvSpPr>
          <p:cNvPr id="5" name="Footer Placeholder 4"/>
          <p:cNvSpPr>
            <a:spLocks noGrp="1"/>
          </p:cNvSpPr>
          <p:nvPr>
            <p:ph type="ftr" sz="quarter" idx="3"/>
          </p:nvPr>
        </p:nvSpPr>
        <p:spPr>
          <a:xfrm>
            <a:off x="10309860" y="38985617"/>
            <a:ext cx="9555480" cy="2239433"/>
          </a:xfrm>
          <a:prstGeom prst="rect">
            <a:avLst/>
          </a:prstGeom>
        </p:spPr>
        <p:txBody>
          <a:bodyPr vert="horz" lIns="438872" tIns="219436" rIns="438872" bIns="219436" rtlCol="0" anchor="ctr"/>
          <a:lstStyle>
            <a:lvl1pPr algn="ctr">
              <a:defRPr sz="728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625560" y="38985617"/>
            <a:ext cx="7040880" cy="2239433"/>
          </a:xfrm>
          <a:prstGeom prst="rect">
            <a:avLst/>
          </a:prstGeom>
        </p:spPr>
        <p:txBody>
          <a:bodyPr vert="horz" lIns="438872" tIns="219436" rIns="438872" bIns="219436" rtlCol="0" anchor="ctr"/>
          <a:lstStyle>
            <a:lvl1pPr algn="r">
              <a:defRPr sz="7283">
                <a:solidFill>
                  <a:schemeClr val="tx1">
                    <a:tint val="75000"/>
                  </a:schemeClr>
                </a:solidFill>
              </a:defRPr>
            </a:lvl1pPr>
          </a:lstStyle>
          <a:p>
            <a:fld id="{B1049703-E08D-4CED-BC7B-EA63FAC1D8CD}" type="slidenum">
              <a:rPr lang="en-US" smtClean="0"/>
              <a:t>‹#›</a:t>
            </a:fld>
            <a:endParaRPr lang="en-US"/>
          </a:p>
        </p:txBody>
      </p:sp>
    </p:spTree>
    <p:extLst>
      <p:ext uri="{BB962C8B-B14F-4D97-AF65-F5344CB8AC3E}">
        <p14:creationId xmlns:p14="http://schemas.microsoft.com/office/powerpoint/2010/main" val="375154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607906" rtl="0" eaLnBrk="1" latinLnBrk="0" hangingPunct="1">
        <a:spcBef>
          <a:spcPct val="0"/>
        </a:spcBef>
        <a:buNone/>
        <a:defRPr sz="26962" kern="1200">
          <a:solidFill>
            <a:schemeClr val="tx1"/>
          </a:solidFill>
          <a:latin typeface="+mj-lt"/>
          <a:ea typeface="+mj-ea"/>
          <a:cs typeface="+mj-cs"/>
        </a:defRPr>
      </a:lvl1pPr>
    </p:titleStyle>
    <p:bodyStyle>
      <a:lvl1pPr marL="2102965" indent="-2102965" algn="l" defTabSz="5607906" rtl="0" eaLnBrk="1" latinLnBrk="0" hangingPunct="1">
        <a:spcBef>
          <a:spcPct val="20000"/>
        </a:spcBef>
        <a:buFont typeface="Arial" pitchFamily="34" charset="0"/>
        <a:buChar char="•"/>
        <a:defRPr sz="19678" kern="1200">
          <a:solidFill>
            <a:schemeClr val="tx1"/>
          </a:solidFill>
          <a:latin typeface="+mn-lt"/>
          <a:ea typeface="+mn-ea"/>
          <a:cs typeface="+mn-cs"/>
        </a:defRPr>
      </a:lvl1pPr>
      <a:lvl2pPr marL="4556424" indent="-1752471" algn="l" defTabSz="5607906" rtl="0" eaLnBrk="1" latinLnBrk="0" hangingPunct="1">
        <a:spcBef>
          <a:spcPct val="20000"/>
        </a:spcBef>
        <a:buFont typeface="Arial" pitchFamily="34" charset="0"/>
        <a:buChar char="–"/>
        <a:defRPr sz="17123" kern="1200">
          <a:solidFill>
            <a:schemeClr val="tx1"/>
          </a:solidFill>
          <a:latin typeface="+mn-lt"/>
          <a:ea typeface="+mn-ea"/>
          <a:cs typeface="+mn-cs"/>
        </a:defRPr>
      </a:lvl2pPr>
      <a:lvl3pPr marL="7009883" indent="-1401977" algn="l" defTabSz="5607906" rtl="0" eaLnBrk="1" latinLnBrk="0" hangingPunct="1">
        <a:spcBef>
          <a:spcPct val="20000"/>
        </a:spcBef>
        <a:buFont typeface="Arial" pitchFamily="34" charset="0"/>
        <a:buChar char="•"/>
        <a:defRPr sz="14695" kern="1200">
          <a:solidFill>
            <a:schemeClr val="tx1"/>
          </a:solidFill>
          <a:latin typeface="+mn-lt"/>
          <a:ea typeface="+mn-ea"/>
          <a:cs typeface="+mn-cs"/>
        </a:defRPr>
      </a:lvl3pPr>
      <a:lvl4pPr marL="9813836" indent="-1401977" algn="l" defTabSz="5607906" rtl="0" eaLnBrk="1" latinLnBrk="0" hangingPunct="1">
        <a:spcBef>
          <a:spcPct val="20000"/>
        </a:spcBef>
        <a:buFont typeface="Arial" pitchFamily="34" charset="0"/>
        <a:buChar char="–"/>
        <a:defRPr sz="12267" kern="1200">
          <a:solidFill>
            <a:schemeClr val="tx1"/>
          </a:solidFill>
          <a:latin typeface="+mn-lt"/>
          <a:ea typeface="+mn-ea"/>
          <a:cs typeface="+mn-cs"/>
        </a:defRPr>
      </a:lvl4pPr>
      <a:lvl5pPr marL="12617789" indent="-1401977" algn="l" defTabSz="5607906" rtl="0" eaLnBrk="1" latinLnBrk="0" hangingPunct="1">
        <a:spcBef>
          <a:spcPct val="20000"/>
        </a:spcBef>
        <a:buFont typeface="Arial" pitchFamily="34" charset="0"/>
        <a:buChar char="»"/>
        <a:defRPr sz="12267" kern="1200">
          <a:solidFill>
            <a:schemeClr val="tx1"/>
          </a:solidFill>
          <a:latin typeface="+mn-lt"/>
          <a:ea typeface="+mn-ea"/>
          <a:cs typeface="+mn-cs"/>
        </a:defRPr>
      </a:lvl5pPr>
      <a:lvl6pPr marL="15421743" indent="-1401977" algn="l" defTabSz="5607906" rtl="0" eaLnBrk="1" latinLnBrk="0" hangingPunct="1">
        <a:spcBef>
          <a:spcPct val="20000"/>
        </a:spcBef>
        <a:buFont typeface="Arial" pitchFamily="34" charset="0"/>
        <a:buChar char="•"/>
        <a:defRPr sz="12267" kern="1200">
          <a:solidFill>
            <a:schemeClr val="tx1"/>
          </a:solidFill>
          <a:latin typeface="+mn-lt"/>
          <a:ea typeface="+mn-ea"/>
          <a:cs typeface="+mn-cs"/>
        </a:defRPr>
      </a:lvl6pPr>
      <a:lvl7pPr marL="18225696" indent="-1401977" algn="l" defTabSz="5607906" rtl="0" eaLnBrk="1" latinLnBrk="0" hangingPunct="1">
        <a:spcBef>
          <a:spcPct val="20000"/>
        </a:spcBef>
        <a:buFont typeface="Arial" pitchFamily="34" charset="0"/>
        <a:buChar char="•"/>
        <a:defRPr sz="12267" kern="1200">
          <a:solidFill>
            <a:schemeClr val="tx1"/>
          </a:solidFill>
          <a:latin typeface="+mn-lt"/>
          <a:ea typeface="+mn-ea"/>
          <a:cs typeface="+mn-cs"/>
        </a:defRPr>
      </a:lvl7pPr>
      <a:lvl8pPr marL="21029649" indent="-1401977" algn="l" defTabSz="5607906" rtl="0" eaLnBrk="1" latinLnBrk="0" hangingPunct="1">
        <a:spcBef>
          <a:spcPct val="20000"/>
        </a:spcBef>
        <a:buFont typeface="Arial" pitchFamily="34" charset="0"/>
        <a:buChar char="•"/>
        <a:defRPr sz="12267" kern="1200">
          <a:solidFill>
            <a:schemeClr val="tx1"/>
          </a:solidFill>
          <a:latin typeface="+mn-lt"/>
          <a:ea typeface="+mn-ea"/>
          <a:cs typeface="+mn-cs"/>
        </a:defRPr>
      </a:lvl8pPr>
      <a:lvl9pPr marL="23833601" indent="-1401977" algn="l" defTabSz="5607906" rtl="0" eaLnBrk="1" latinLnBrk="0" hangingPunct="1">
        <a:spcBef>
          <a:spcPct val="20000"/>
        </a:spcBef>
        <a:buFont typeface="Arial" pitchFamily="34" charset="0"/>
        <a:buChar char="•"/>
        <a:defRPr sz="12267" kern="1200">
          <a:solidFill>
            <a:schemeClr val="tx1"/>
          </a:solidFill>
          <a:latin typeface="+mn-lt"/>
          <a:ea typeface="+mn-ea"/>
          <a:cs typeface="+mn-cs"/>
        </a:defRPr>
      </a:lvl9pPr>
    </p:bodyStyle>
    <p:otherStyle>
      <a:defPPr>
        <a:defRPr lang="en-US"/>
      </a:defPPr>
      <a:lvl1pPr marL="0" algn="l" defTabSz="5607906" rtl="0" eaLnBrk="1" latinLnBrk="0" hangingPunct="1">
        <a:defRPr sz="10989" kern="1200">
          <a:solidFill>
            <a:schemeClr val="tx1"/>
          </a:solidFill>
          <a:latin typeface="+mn-lt"/>
          <a:ea typeface="+mn-ea"/>
          <a:cs typeface="+mn-cs"/>
        </a:defRPr>
      </a:lvl1pPr>
      <a:lvl2pPr marL="2803953" algn="l" defTabSz="5607906" rtl="0" eaLnBrk="1" latinLnBrk="0" hangingPunct="1">
        <a:defRPr sz="10989" kern="1200">
          <a:solidFill>
            <a:schemeClr val="tx1"/>
          </a:solidFill>
          <a:latin typeface="+mn-lt"/>
          <a:ea typeface="+mn-ea"/>
          <a:cs typeface="+mn-cs"/>
        </a:defRPr>
      </a:lvl2pPr>
      <a:lvl3pPr marL="5607906" algn="l" defTabSz="5607906" rtl="0" eaLnBrk="1" latinLnBrk="0" hangingPunct="1">
        <a:defRPr sz="10989" kern="1200">
          <a:solidFill>
            <a:schemeClr val="tx1"/>
          </a:solidFill>
          <a:latin typeface="+mn-lt"/>
          <a:ea typeface="+mn-ea"/>
          <a:cs typeface="+mn-cs"/>
        </a:defRPr>
      </a:lvl3pPr>
      <a:lvl4pPr marL="8411860" algn="l" defTabSz="5607906" rtl="0" eaLnBrk="1" latinLnBrk="0" hangingPunct="1">
        <a:defRPr sz="10989" kern="1200">
          <a:solidFill>
            <a:schemeClr val="tx1"/>
          </a:solidFill>
          <a:latin typeface="+mn-lt"/>
          <a:ea typeface="+mn-ea"/>
          <a:cs typeface="+mn-cs"/>
        </a:defRPr>
      </a:lvl4pPr>
      <a:lvl5pPr marL="11215813" algn="l" defTabSz="5607906" rtl="0" eaLnBrk="1" latinLnBrk="0" hangingPunct="1">
        <a:defRPr sz="10989" kern="1200">
          <a:solidFill>
            <a:schemeClr val="tx1"/>
          </a:solidFill>
          <a:latin typeface="+mn-lt"/>
          <a:ea typeface="+mn-ea"/>
          <a:cs typeface="+mn-cs"/>
        </a:defRPr>
      </a:lvl5pPr>
      <a:lvl6pPr marL="14019766" algn="l" defTabSz="5607906" rtl="0" eaLnBrk="1" latinLnBrk="0" hangingPunct="1">
        <a:defRPr sz="10989" kern="1200">
          <a:solidFill>
            <a:schemeClr val="tx1"/>
          </a:solidFill>
          <a:latin typeface="+mn-lt"/>
          <a:ea typeface="+mn-ea"/>
          <a:cs typeface="+mn-cs"/>
        </a:defRPr>
      </a:lvl6pPr>
      <a:lvl7pPr marL="16823719" algn="l" defTabSz="5607906" rtl="0" eaLnBrk="1" latinLnBrk="0" hangingPunct="1">
        <a:defRPr sz="10989" kern="1200">
          <a:solidFill>
            <a:schemeClr val="tx1"/>
          </a:solidFill>
          <a:latin typeface="+mn-lt"/>
          <a:ea typeface="+mn-ea"/>
          <a:cs typeface="+mn-cs"/>
        </a:defRPr>
      </a:lvl7pPr>
      <a:lvl8pPr marL="19627672" algn="l" defTabSz="5607906" rtl="0" eaLnBrk="1" latinLnBrk="0" hangingPunct="1">
        <a:defRPr sz="10989" kern="1200">
          <a:solidFill>
            <a:schemeClr val="tx1"/>
          </a:solidFill>
          <a:latin typeface="+mn-lt"/>
          <a:ea typeface="+mn-ea"/>
          <a:cs typeface="+mn-cs"/>
        </a:defRPr>
      </a:lvl8pPr>
      <a:lvl9pPr marL="22431626" algn="l" defTabSz="5607906" rtl="0" eaLnBrk="1" latinLnBrk="0" hangingPunct="1">
        <a:defRPr sz="109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ttangolo arrotondato 28"/>
          <p:cNvSpPr/>
          <p:nvPr/>
        </p:nvSpPr>
        <p:spPr>
          <a:xfrm>
            <a:off x="609600" y="5995193"/>
            <a:ext cx="28955999" cy="35610007"/>
          </a:xfrm>
          <a:prstGeom prst="roundRect">
            <a:avLst>
              <a:gd name="adj" fmla="val 2413"/>
            </a:avLst>
          </a:prstGeom>
          <a:noFill/>
          <a:ln w="127000">
            <a:solidFill>
              <a:srgbClr val="2E28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989"/>
          </a:p>
        </p:txBody>
      </p:sp>
      <p:sp>
        <p:nvSpPr>
          <p:cNvPr id="5" name="Content Placeholder 4"/>
          <p:cNvSpPr>
            <a:spLocks noGrp="1"/>
          </p:cNvSpPr>
          <p:nvPr>
            <p:ph idx="4294967295"/>
          </p:nvPr>
        </p:nvSpPr>
        <p:spPr>
          <a:xfrm>
            <a:off x="975632" y="6705600"/>
            <a:ext cx="27384060" cy="28181767"/>
          </a:xfrm>
          <a:ln w="76200">
            <a:noFill/>
          </a:ln>
        </p:spPr>
        <p:txBody>
          <a:bodyPr>
            <a:normAutofit/>
          </a:bodyPr>
          <a:lstStyle/>
          <a:p>
            <a:pPr marL="0" indent="0">
              <a:buNone/>
            </a:pPr>
            <a:r>
              <a:rPr lang="en-US" sz="4800" dirty="0">
                <a:latin typeface="Cambria" panose="02040503050406030204" pitchFamily="18" charset="0"/>
                <a:cs typeface="Arial" pitchFamily="34" charset="0"/>
              </a:rPr>
              <a:t>The following are guidelines recommended by SGRE24 for all posters to follow:</a:t>
            </a:r>
          </a:p>
          <a:p>
            <a:pPr marL="0" indent="0">
              <a:buNone/>
            </a:pPr>
            <a:endParaRPr lang="en-US" sz="4800" u="sng"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Poster Guidelines:</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Poster Size: </a:t>
            </a:r>
            <a:r>
              <a:rPr lang="en-US" sz="4800" b="1" dirty="0">
                <a:latin typeface="Cambria" panose="02040503050406030204" pitchFamily="18" charset="0"/>
                <a:cs typeface="Arial" pitchFamily="34" charset="0"/>
              </a:rPr>
              <a:t>The poster dimensions should not exceed 85 cm in width by 120 cm in height. </a:t>
            </a:r>
            <a:r>
              <a:rPr lang="en-US" sz="4800" dirty="0">
                <a:latin typeface="Cambria" panose="02040503050406030204" pitchFamily="18" charset="0"/>
                <a:cs typeface="Arial" pitchFamily="34" charset="0"/>
              </a:rPr>
              <a:t>The preferred format is portrait, with the height greater than the width.</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Figures and Tables: Figures, tables, and their captions must be legible to the poster viewer. Please use a font size of 14 points or larger for clarity.</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Format: Use the following format as a guide for your poster:</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Required elements: TITLE, AUTHORS, ABSTRACT, REFERENCES.</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Suggested elements: INTRODUCTION, METHODS and/or AIMS, RESULTS/DISCUSSION, CONCLUSIONS.</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Title: Include the full title centered at the top of the poster.</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Authors: List all authors and their affiliations just under the title. Use full names of authors, list them in order with the principal author first. Include the affiliation and email address for each author.</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Abstract: Provide a final summary of the presented work, including major results, conclusions, and their formulation.</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Headings: Clearly label section headings and sub-headings. Maintain consistency in labeling. Include sections addressing background/context, proposed solution, results, and conclusion.</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Acronyms, Abbreviations, and Symbols: Spell out acronyms, abbreviations, and symbols the first time they are used.</a:t>
            </a:r>
          </a:p>
          <a:p>
            <a:pPr marL="0" indent="0">
              <a:buNone/>
            </a:pPr>
            <a:endParaRPr lang="en-US" sz="4800" dirty="0">
              <a:latin typeface="Cambria" panose="02040503050406030204" pitchFamily="18" charset="0"/>
              <a:cs typeface="Arial" pitchFamily="34" charset="0"/>
            </a:endParaRPr>
          </a:p>
          <a:p>
            <a:pPr marL="0" indent="0">
              <a:buNone/>
            </a:pPr>
            <a:r>
              <a:rPr lang="en-US" sz="4800" dirty="0">
                <a:latin typeface="Cambria" panose="02040503050406030204" pitchFamily="18" charset="0"/>
                <a:cs typeface="Arial" pitchFamily="34" charset="0"/>
              </a:rPr>
              <a:t>References: Include a few key references on the poster. These can be a subset of the references included in the paper.</a:t>
            </a:r>
          </a:p>
          <a:p>
            <a:pPr marL="0" indent="0">
              <a:buNone/>
            </a:pPr>
            <a:endParaRPr lang="en-US" sz="4800" u="sng" dirty="0">
              <a:latin typeface="Cambria" panose="02040503050406030204" pitchFamily="18" charset="0"/>
              <a:cs typeface="Arial" pitchFamily="34" charset="0"/>
            </a:endParaRPr>
          </a:p>
          <a:p>
            <a:pPr marL="0" indent="0">
              <a:buNone/>
            </a:pPr>
            <a:endParaRPr lang="en-US" sz="4800" dirty="0"/>
          </a:p>
        </p:txBody>
      </p:sp>
      <p:grpSp>
        <p:nvGrpSpPr>
          <p:cNvPr id="21" name="Group 20">
            <a:extLst>
              <a:ext uri="{FF2B5EF4-FFF2-40B4-BE49-F238E27FC236}">
                <a16:creationId xmlns:a16="http://schemas.microsoft.com/office/drawing/2014/main" id="{394E5A38-560A-B7AE-CE33-CB460F3DA467}"/>
              </a:ext>
            </a:extLst>
          </p:cNvPr>
          <p:cNvGrpSpPr/>
          <p:nvPr/>
        </p:nvGrpSpPr>
        <p:grpSpPr>
          <a:xfrm>
            <a:off x="609600" y="795046"/>
            <a:ext cx="29032200" cy="4844944"/>
            <a:chOff x="609600" y="795811"/>
            <a:chExt cx="29032200" cy="4844944"/>
          </a:xfrm>
        </p:grpSpPr>
        <p:sp>
          <p:nvSpPr>
            <p:cNvPr id="19" name="Rectangle 18">
              <a:extLst>
                <a:ext uri="{FF2B5EF4-FFF2-40B4-BE49-F238E27FC236}">
                  <a16:creationId xmlns:a16="http://schemas.microsoft.com/office/drawing/2014/main" id="{74F2952E-2605-FFA6-1254-984160A95648}"/>
                </a:ext>
              </a:extLst>
            </p:cNvPr>
            <p:cNvSpPr/>
            <p:nvPr/>
          </p:nvSpPr>
          <p:spPr>
            <a:xfrm>
              <a:off x="609600" y="795811"/>
              <a:ext cx="29032200" cy="4844944"/>
            </a:xfrm>
            <a:prstGeom prst="rect">
              <a:avLst/>
            </a:prstGeom>
            <a:solidFill>
              <a:srgbClr val="2E2861"/>
            </a:solidFill>
            <a:ln>
              <a:noFill/>
            </a:ln>
            <a:effectLst>
              <a:softEdge rad="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QA"/>
            </a:p>
          </p:txBody>
        </p:sp>
        <p:sp>
          <p:nvSpPr>
            <p:cNvPr id="24" name="CasellaDiTesto 23"/>
            <p:cNvSpPr txBox="1"/>
            <p:nvPr/>
          </p:nvSpPr>
          <p:spPr>
            <a:xfrm>
              <a:off x="8305800" y="1158496"/>
              <a:ext cx="21259800" cy="3693319"/>
            </a:xfrm>
            <a:prstGeom prst="rect">
              <a:avLst/>
            </a:prstGeom>
            <a:solidFill>
              <a:srgbClr val="2E2861"/>
            </a:solidFill>
          </p:spPr>
          <p:txBody>
            <a:bodyPr wrap="square" rtlCol="0">
              <a:spAutoFit/>
            </a:bodyPr>
            <a:lstStyle/>
            <a:p>
              <a:pPr>
                <a:spcBef>
                  <a:spcPts val="3067"/>
                </a:spcBef>
                <a:spcAft>
                  <a:spcPts val="3067"/>
                </a:spcAft>
              </a:pPr>
              <a:r>
                <a:rPr lang="en-US" sz="7200" b="1" kern="0" dirty="0">
                  <a:solidFill>
                    <a:schemeClr val="bg1"/>
                  </a:solidFill>
                  <a:latin typeface="Arial" pitchFamily="34" charset="0"/>
                  <a:cs typeface="Arial" pitchFamily="34" charset="0"/>
                </a:rPr>
                <a:t>Paper Title should be 72pt font</a:t>
              </a:r>
            </a:p>
            <a:p>
              <a:pPr>
                <a:spcBef>
                  <a:spcPts val="3067"/>
                </a:spcBef>
                <a:spcAft>
                  <a:spcPts val="3067"/>
                </a:spcAft>
              </a:pPr>
              <a:r>
                <a:rPr lang="en-US" sz="3600" b="1" dirty="0">
                  <a:solidFill>
                    <a:schemeClr val="bg1"/>
                  </a:solidFill>
                  <a:latin typeface="Arial" pitchFamily="34" charset="0"/>
                  <a:cs typeface="Arial" pitchFamily="34" charset="0"/>
                </a:rPr>
                <a:t>Author(s) Name</a:t>
              </a:r>
              <a:r>
                <a:rPr lang="en-US" sz="3600" b="1" baseline="30000" dirty="0">
                  <a:solidFill>
                    <a:schemeClr val="bg1"/>
                  </a:solidFill>
                  <a:latin typeface="Arial" pitchFamily="34" charset="0"/>
                  <a:cs typeface="Arial" pitchFamily="34" charset="0"/>
                </a:rPr>
                <a:t>1</a:t>
              </a:r>
              <a:r>
                <a:rPr lang="en-US" sz="3600" b="1" dirty="0">
                  <a:solidFill>
                    <a:schemeClr val="bg1"/>
                  </a:solidFill>
                  <a:latin typeface="Arial" pitchFamily="34" charset="0"/>
                  <a:cs typeface="Arial" pitchFamily="34" charset="0"/>
                </a:rPr>
                <a:t>, Author(s) Name</a:t>
              </a:r>
              <a:r>
                <a:rPr lang="en-US" sz="3600" b="1" baseline="30000" dirty="0">
                  <a:solidFill>
                    <a:schemeClr val="bg1"/>
                  </a:solidFill>
                  <a:latin typeface="Arial" pitchFamily="34" charset="0"/>
                  <a:cs typeface="Arial" pitchFamily="34" charset="0"/>
                </a:rPr>
                <a:t>2</a:t>
              </a:r>
              <a:r>
                <a:rPr lang="en-US" sz="3600" b="1" dirty="0">
                  <a:solidFill>
                    <a:schemeClr val="bg1"/>
                  </a:solidFill>
                  <a:latin typeface="Arial" pitchFamily="34" charset="0"/>
                  <a:cs typeface="Arial" pitchFamily="34" charset="0"/>
                </a:rPr>
                <a:t>, Author(s) Name</a:t>
              </a:r>
              <a:r>
                <a:rPr lang="en-US" sz="3600" b="1" baseline="30000" dirty="0">
                  <a:solidFill>
                    <a:schemeClr val="bg1"/>
                  </a:solidFill>
                  <a:latin typeface="Arial" pitchFamily="34" charset="0"/>
                  <a:cs typeface="Arial" pitchFamily="34" charset="0"/>
                </a:rPr>
                <a:t>3</a:t>
              </a:r>
              <a:r>
                <a:rPr lang="en-US" sz="3600" b="1" dirty="0">
                  <a:solidFill>
                    <a:schemeClr val="bg1"/>
                  </a:solidFill>
                  <a:latin typeface="Arial" pitchFamily="34" charset="0"/>
                  <a:cs typeface="Arial" pitchFamily="34" charset="0"/>
                </a:rPr>
                <a:t>, ….</a:t>
              </a:r>
            </a:p>
            <a:p>
              <a:pPr>
                <a:spcBef>
                  <a:spcPts val="1533"/>
                </a:spcBef>
                <a:spcAft>
                  <a:spcPts val="3067"/>
                </a:spcAft>
              </a:pPr>
              <a:r>
                <a:rPr lang="en-US" sz="3600" b="1" baseline="30000" dirty="0">
                  <a:solidFill>
                    <a:schemeClr val="bg1"/>
                  </a:solidFill>
                  <a:latin typeface="Arial" pitchFamily="34" charset="0"/>
                  <a:cs typeface="Arial" pitchFamily="34" charset="0"/>
                </a:rPr>
                <a:t>1</a:t>
              </a:r>
              <a:r>
                <a:rPr lang="en-US" sz="3600" b="1" dirty="0">
                  <a:solidFill>
                    <a:schemeClr val="bg1"/>
                  </a:solidFill>
                  <a:latin typeface="Arial" pitchFamily="34" charset="0"/>
                  <a:cs typeface="Arial" pitchFamily="34" charset="0"/>
                </a:rPr>
                <a:t>Author(s) Affiliation, </a:t>
              </a:r>
              <a:r>
                <a:rPr lang="en-US" sz="3600" b="1" baseline="30000" dirty="0">
                  <a:solidFill>
                    <a:schemeClr val="bg1"/>
                  </a:solidFill>
                  <a:latin typeface="Arial" pitchFamily="34" charset="0"/>
                  <a:cs typeface="Arial" pitchFamily="34" charset="0"/>
                </a:rPr>
                <a:t>2</a:t>
              </a:r>
              <a:r>
                <a:rPr lang="en-US" sz="3600" b="1" dirty="0">
                  <a:solidFill>
                    <a:schemeClr val="bg1"/>
                  </a:solidFill>
                  <a:latin typeface="Arial" pitchFamily="34" charset="0"/>
                  <a:cs typeface="Arial" pitchFamily="34" charset="0"/>
                </a:rPr>
                <a:t>Author(s) Affiliation, </a:t>
              </a:r>
              <a:r>
                <a:rPr lang="en-US" sz="3600" b="1" baseline="30000" dirty="0">
                  <a:solidFill>
                    <a:schemeClr val="bg1"/>
                  </a:solidFill>
                  <a:latin typeface="Arial" pitchFamily="34" charset="0"/>
                  <a:cs typeface="Arial" pitchFamily="34" charset="0"/>
                </a:rPr>
                <a:t>3,4,5</a:t>
              </a:r>
              <a:r>
                <a:rPr lang="en-US" sz="3600" b="1" dirty="0">
                  <a:solidFill>
                    <a:schemeClr val="bg1"/>
                  </a:solidFill>
                  <a:latin typeface="Arial" pitchFamily="34" charset="0"/>
                  <a:cs typeface="Arial" pitchFamily="34" charset="0"/>
                </a:rPr>
                <a:t> Author(s) Affiliation</a:t>
              </a:r>
              <a:endParaRPr lang="it-IT" sz="3600" dirty="0">
                <a:solidFill>
                  <a:schemeClr val="bg1"/>
                </a:solidFill>
              </a:endParaRPr>
            </a:p>
          </p:txBody>
        </p:sp>
        <p:pic>
          <p:nvPicPr>
            <p:cNvPr id="3" name="Picture 2" descr="A blue and white logo with solar panels and wind turbines&#10;&#10;Description automatically generated">
              <a:extLst>
                <a:ext uri="{FF2B5EF4-FFF2-40B4-BE49-F238E27FC236}">
                  <a16:creationId xmlns:a16="http://schemas.microsoft.com/office/drawing/2014/main" id="{BAF27AAE-3D46-3D2D-7089-DB592B3E5B43}"/>
                </a:ext>
              </a:extLst>
            </p:cNvPr>
            <p:cNvPicPr>
              <a:picLocks noChangeAspect="1"/>
            </p:cNvPicPr>
            <p:nvPr/>
          </p:nvPicPr>
          <p:blipFill rotWithShape="1">
            <a:blip r:embed="rId2"/>
            <a:srcRect l="3992" t="47470" r="69489"/>
            <a:stretch/>
          </p:blipFill>
          <p:spPr>
            <a:xfrm>
              <a:off x="914400" y="992275"/>
              <a:ext cx="7086600" cy="4418690"/>
            </a:xfrm>
            <a:prstGeom prst="rect">
              <a:avLst/>
            </a:prstGeom>
          </p:spPr>
        </p:pic>
      </p:grpSp>
      <p:sp>
        <p:nvSpPr>
          <p:cNvPr id="20" name="CasellaDiTesto 19"/>
          <p:cNvSpPr txBox="1"/>
          <p:nvPr/>
        </p:nvSpPr>
        <p:spPr>
          <a:xfrm>
            <a:off x="25450800" y="1524109"/>
            <a:ext cx="3810000" cy="2862322"/>
          </a:xfrm>
          <a:prstGeom prst="rect">
            <a:avLst/>
          </a:prstGeom>
          <a:noFill/>
          <a:ln w="50800">
            <a:solidFill>
              <a:schemeClr val="bg1">
                <a:lumMod val="50000"/>
              </a:schemeClr>
            </a:solidFill>
            <a:prstDash val="dash"/>
          </a:ln>
        </p:spPr>
        <p:txBody>
          <a:bodyPr wrap="square" rtlCol="0" anchor="ctr" anchorCtr="0">
            <a:spAutoFit/>
          </a:bodyPr>
          <a:lstStyle/>
          <a:p>
            <a:pPr algn="ctr"/>
            <a:r>
              <a:rPr lang="en-US" sz="6000" dirty="0">
                <a:solidFill>
                  <a:schemeClr val="bg1"/>
                </a:solidFill>
              </a:rPr>
              <a:t>Institution logos</a:t>
            </a:r>
            <a:br>
              <a:rPr lang="en-US" sz="6000" dirty="0">
                <a:solidFill>
                  <a:schemeClr val="bg1"/>
                </a:solidFill>
              </a:rPr>
            </a:br>
            <a:r>
              <a:rPr lang="en-US" sz="6000" dirty="0">
                <a:solidFill>
                  <a:schemeClr val="bg1"/>
                </a:solidFill>
              </a:rPr>
              <a:t>(if any)</a:t>
            </a:r>
          </a:p>
        </p:txBody>
      </p:sp>
    </p:spTree>
    <p:extLst>
      <p:ext uri="{BB962C8B-B14F-4D97-AF65-F5344CB8AC3E}">
        <p14:creationId xmlns:p14="http://schemas.microsoft.com/office/powerpoint/2010/main" val="479732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321</Words>
  <Application>Microsoft Macintosh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mlendl</dc:creator>
  <cp:lastModifiedBy>Bayhan, Sertac</cp:lastModifiedBy>
  <cp:revision>28</cp:revision>
  <dcterms:created xsi:type="dcterms:W3CDTF">2015-08-27T15:30:56Z</dcterms:created>
  <dcterms:modified xsi:type="dcterms:W3CDTF">2023-12-09T17:31:22Z</dcterms:modified>
</cp:coreProperties>
</file>