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35" r:id="rId2"/>
    <p:sldId id="336" r:id="rId3"/>
  </p:sldIdLst>
  <p:sldSz cx="24322088" cy="13681075"/>
  <p:notesSz cx="6985000" cy="9283700"/>
  <p:defaultTextStyle>
    <a:defPPr>
      <a:defRPr lang="tr-TR"/>
    </a:defPPr>
    <a:lvl1pPr algn="l" defTabSz="1912938" rtl="0" eaLnBrk="0" fontAlgn="base" hangingPunct="0">
      <a:spcBef>
        <a:spcPct val="0"/>
      </a:spcBef>
      <a:spcAft>
        <a:spcPct val="0"/>
      </a:spcAft>
      <a:defRPr sz="3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955675" indent="-498475" algn="l" defTabSz="1912938" rtl="0" eaLnBrk="0" fontAlgn="base" hangingPunct="0">
      <a:spcBef>
        <a:spcPct val="0"/>
      </a:spcBef>
      <a:spcAft>
        <a:spcPct val="0"/>
      </a:spcAft>
      <a:defRPr sz="3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912938" indent="-998538" algn="l" defTabSz="1912938" rtl="0" eaLnBrk="0" fontAlgn="base" hangingPunct="0">
      <a:spcBef>
        <a:spcPct val="0"/>
      </a:spcBef>
      <a:spcAft>
        <a:spcPct val="0"/>
      </a:spcAft>
      <a:defRPr sz="3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2868613" indent="-1497013" algn="l" defTabSz="1912938" rtl="0" eaLnBrk="0" fontAlgn="base" hangingPunct="0">
      <a:spcBef>
        <a:spcPct val="0"/>
      </a:spcBef>
      <a:spcAft>
        <a:spcPct val="0"/>
      </a:spcAft>
      <a:defRPr sz="3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3825875" indent="-1997075" algn="l" defTabSz="1912938" rtl="0" eaLnBrk="0" fontAlgn="base" hangingPunct="0">
      <a:spcBef>
        <a:spcPct val="0"/>
      </a:spcBef>
      <a:spcAft>
        <a:spcPct val="0"/>
      </a:spcAft>
      <a:defRPr sz="3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3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3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3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3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4309" userDrawn="1">
          <p15:clr>
            <a:srgbClr val="A4A3A4"/>
          </p15:clr>
        </p15:guide>
        <p15:guide id="2" pos="766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245B"/>
    <a:srgbClr val="FF7412"/>
    <a:srgbClr val="62100C"/>
    <a:srgbClr val="67110D"/>
    <a:srgbClr val="0000FF"/>
    <a:srgbClr val="0E04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760" autoAdjust="0"/>
    <p:restoredTop sz="86560" autoAdjust="0"/>
  </p:normalViewPr>
  <p:slideViewPr>
    <p:cSldViewPr>
      <p:cViewPr varScale="1">
        <p:scale>
          <a:sx n="46" d="100"/>
          <a:sy n="46" d="100"/>
        </p:scale>
        <p:origin x="1840" y="184"/>
      </p:cViewPr>
      <p:guideLst>
        <p:guide orient="horz" pos="4309"/>
        <p:guide pos="7661"/>
      </p:guideLst>
    </p:cSldViewPr>
  </p:slideViewPr>
  <p:notesTextViewPr>
    <p:cViewPr>
      <p:scale>
        <a:sx n="200" d="100"/>
        <a:sy n="2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5797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56550" y="0"/>
            <a:ext cx="3026833" cy="465797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r">
              <a:defRPr sz="1200"/>
            </a:lvl1pPr>
          </a:lstStyle>
          <a:p>
            <a:fld id="{B4700221-33B4-4CED-9C9A-4AAD96EDA5FF}" type="datetimeFigureOut">
              <a:rPr lang="en-US" smtClean="0"/>
              <a:t>12/9/23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7904"/>
            <a:ext cx="3026833" cy="465796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56550" y="8817904"/>
            <a:ext cx="3026833" cy="465796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r">
              <a:defRPr sz="1200"/>
            </a:lvl1pPr>
          </a:lstStyle>
          <a:p>
            <a:fld id="{78EB6D6F-AA04-412B-BD4B-35C885650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83560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l" defTabSz="1945052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956550" y="0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r" defTabSz="1945052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1D722B1-BB1C-448E-8CE0-47E1EB2CD705}" type="datetimeFigureOut">
              <a:rPr lang="tr-TR"/>
              <a:pPr>
                <a:defRPr/>
              </a:pPr>
              <a:t>9.12.2023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398463" y="696913"/>
            <a:ext cx="6188075" cy="3481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58" tIns="46479" rIns="92958" bIns="46479" rtlCol="0" anchor="ctr"/>
          <a:lstStyle/>
          <a:p>
            <a:pPr lvl="0"/>
            <a:endParaRPr lang="tr-TR" noProof="0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98500" y="4409758"/>
            <a:ext cx="5588000" cy="4177665"/>
          </a:xfrm>
          <a:prstGeom prst="rect">
            <a:avLst/>
          </a:prstGeom>
        </p:spPr>
        <p:txBody>
          <a:bodyPr vert="horz" lIns="92958" tIns="46479" rIns="92958" bIns="46479" rtlCol="0">
            <a:normAutofit/>
          </a:bodyPr>
          <a:lstStyle/>
          <a:p>
            <a:pPr lvl="0"/>
            <a:r>
              <a:rPr lang="tr-TR" noProof="0"/>
              <a:t>Asıl metin stillerini düzenlemek için tıklatın</a:t>
            </a:r>
          </a:p>
          <a:p>
            <a:pPr lvl="1"/>
            <a:r>
              <a:rPr lang="tr-TR" noProof="0"/>
              <a:t>İkinci düzey</a:t>
            </a:r>
          </a:p>
          <a:p>
            <a:pPr lvl="2"/>
            <a:r>
              <a:rPr lang="tr-TR" noProof="0"/>
              <a:t>Üçüncü düzey</a:t>
            </a:r>
          </a:p>
          <a:p>
            <a:pPr lvl="3"/>
            <a:r>
              <a:rPr lang="tr-TR" noProof="0"/>
              <a:t>Dördüncü düzey</a:t>
            </a:r>
          </a:p>
          <a:p>
            <a:pPr lvl="4"/>
            <a:r>
              <a:rPr lang="tr-TR" noProof="0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817904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l" defTabSz="1945052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956550" y="8817904"/>
            <a:ext cx="3026833" cy="464185"/>
          </a:xfrm>
          <a:prstGeom prst="rect">
            <a:avLst/>
          </a:prstGeom>
        </p:spPr>
        <p:txBody>
          <a:bodyPr vert="horz" wrap="square" lIns="92958" tIns="46479" rIns="92958" bIns="4647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58E44CEC-D5D6-4130-8BF5-0B7ECC60F0E4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241519508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defTabSz="1912938" rtl="0" eaLnBrk="0" fontAlgn="base" hangingPunct="0">
      <a:spcBef>
        <a:spcPct val="30000"/>
      </a:spcBef>
      <a:spcAft>
        <a:spcPct val="0"/>
      </a:spcAft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955675" algn="l" defTabSz="1912938" rtl="0" eaLnBrk="0" fontAlgn="base" hangingPunct="0">
      <a:spcBef>
        <a:spcPct val="30000"/>
      </a:spcBef>
      <a:spcAft>
        <a:spcPct val="0"/>
      </a:spcAft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912938" algn="l" defTabSz="1912938" rtl="0" eaLnBrk="0" fontAlgn="base" hangingPunct="0">
      <a:spcBef>
        <a:spcPct val="30000"/>
      </a:spcBef>
      <a:spcAft>
        <a:spcPct val="0"/>
      </a:spcAft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2868613" algn="l" defTabSz="1912938" rtl="0" eaLnBrk="0" fontAlgn="base" hangingPunct="0">
      <a:spcBef>
        <a:spcPct val="30000"/>
      </a:spcBef>
      <a:spcAft>
        <a:spcPct val="0"/>
      </a:spcAft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3825875" algn="l" defTabSz="1912938" rtl="0" eaLnBrk="0" fontAlgn="base" hangingPunct="0">
      <a:spcBef>
        <a:spcPct val="30000"/>
      </a:spcBef>
      <a:spcAft>
        <a:spcPct val="0"/>
      </a:spcAft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4783226" algn="l" defTabSz="191329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5739872" algn="l" defTabSz="191329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6696517" algn="l" defTabSz="191329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7653162" algn="l" defTabSz="191329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98463" y="696913"/>
            <a:ext cx="6188075" cy="34813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78891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824158" y="4250001"/>
            <a:ext cx="20673775" cy="2932564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3648317" y="7752617"/>
            <a:ext cx="17025463" cy="349627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1749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3498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5248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6997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58747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70496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82245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93995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EFAB3E-E260-FD4B-8449-964397DA1C67}" type="datetime1">
              <a:rPr lang="en-US" smtClean="0"/>
              <a:t>12/9/23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8648109" y="13044495"/>
            <a:ext cx="5673985" cy="7270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873ED2-E3C2-4606-9EE3-7758FCA8114F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944016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61CEDE-A46D-654C-91AB-7BA8B53CA430}" type="datetime1">
              <a:rPr lang="en-US" smtClean="0"/>
              <a:t>12/9/23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48D5F3-645F-4521-B8C7-8473F87E73AF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1722261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38189063" y="1092596"/>
            <a:ext cx="11848573" cy="2328632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2634893" y="1092596"/>
            <a:ext cx="35148795" cy="2328632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A349B2-FA84-5B41-9D33-A3621E245ABD}" type="datetime1">
              <a:rPr lang="en-US" smtClean="0"/>
              <a:t>12/9/23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0AEB10-5725-4799-B08E-5747A42E0295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554468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20278F-52DF-5545-AEED-9E79DB530E43}" type="datetime1">
              <a:rPr lang="en-US" smtClean="0"/>
              <a:t>12/9/23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3F476C-BC80-4D44-A9A7-71A8C83CDD5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3006976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21279" y="8791358"/>
            <a:ext cx="20673775" cy="2717214"/>
          </a:xfrm>
        </p:spPr>
        <p:txBody>
          <a:bodyPr anchor="t"/>
          <a:lstStyle>
            <a:lvl1pPr algn="l">
              <a:defRPr sz="10317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921279" y="5798624"/>
            <a:ext cx="20673775" cy="2992734"/>
          </a:xfrm>
        </p:spPr>
        <p:txBody>
          <a:bodyPr anchor="b"/>
          <a:lstStyle>
            <a:lvl1pPr marL="0" indent="0">
              <a:buNone/>
              <a:defRPr sz="5159">
                <a:solidFill>
                  <a:schemeClr val="tx1">
                    <a:tint val="75000"/>
                  </a:schemeClr>
                </a:solidFill>
              </a:defRPr>
            </a:lvl1pPr>
            <a:lvl2pPr marL="1174941" indent="0">
              <a:buNone/>
              <a:defRPr sz="4668">
                <a:solidFill>
                  <a:schemeClr val="tx1">
                    <a:tint val="75000"/>
                  </a:schemeClr>
                </a:solidFill>
              </a:defRPr>
            </a:lvl2pPr>
            <a:lvl3pPr marL="2349885" indent="0">
              <a:buNone/>
              <a:defRPr sz="4053">
                <a:solidFill>
                  <a:schemeClr val="tx1">
                    <a:tint val="75000"/>
                  </a:schemeClr>
                </a:solidFill>
              </a:defRPr>
            </a:lvl3pPr>
            <a:lvl4pPr marL="3524827" indent="0">
              <a:buNone/>
              <a:defRPr sz="3561">
                <a:solidFill>
                  <a:schemeClr val="tx1">
                    <a:tint val="75000"/>
                  </a:schemeClr>
                </a:solidFill>
              </a:defRPr>
            </a:lvl4pPr>
            <a:lvl5pPr marL="4699768" indent="0">
              <a:buNone/>
              <a:defRPr sz="3561">
                <a:solidFill>
                  <a:schemeClr val="tx1">
                    <a:tint val="75000"/>
                  </a:schemeClr>
                </a:solidFill>
              </a:defRPr>
            </a:lvl5pPr>
            <a:lvl6pPr marL="5874710" indent="0">
              <a:buNone/>
              <a:defRPr sz="3561">
                <a:solidFill>
                  <a:schemeClr val="tx1">
                    <a:tint val="75000"/>
                  </a:schemeClr>
                </a:solidFill>
              </a:defRPr>
            </a:lvl6pPr>
            <a:lvl7pPr marL="7049653" indent="0">
              <a:buNone/>
              <a:defRPr sz="3561">
                <a:solidFill>
                  <a:schemeClr val="tx1">
                    <a:tint val="75000"/>
                  </a:schemeClr>
                </a:solidFill>
              </a:defRPr>
            </a:lvl7pPr>
            <a:lvl8pPr marL="8224594" indent="0">
              <a:buNone/>
              <a:defRPr sz="3561">
                <a:solidFill>
                  <a:schemeClr val="tx1">
                    <a:tint val="75000"/>
                  </a:schemeClr>
                </a:solidFill>
              </a:defRPr>
            </a:lvl8pPr>
            <a:lvl9pPr marL="9399537" indent="0">
              <a:buNone/>
              <a:defRPr sz="356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8010DC-03ED-0D42-A73A-7371DAE70AAC}" type="datetime1">
              <a:rPr lang="en-US" smtClean="0"/>
              <a:t>12/9/23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C0BB3A-44A0-4335-B727-6D258BCF34C3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2874906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2634892" y="6368668"/>
            <a:ext cx="23498686" cy="18010248"/>
          </a:xfrm>
        </p:spPr>
        <p:txBody>
          <a:bodyPr/>
          <a:lstStyle>
            <a:lvl1pPr>
              <a:defRPr sz="7246"/>
            </a:lvl1pPr>
            <a:lvl2pPr>
              <a:defRPr sz="6141"/>
            </a:lvl2pPr>
            <a:lvl3pPr>
              <a:defRPr sz="5159"/>
            </a:lvl3pPr>
            <a:lvl4pPr>
              <a:defRPr sz="4668"/>
            </a:lvl4pPr>
            <a:lvl5pPr>
              <a:defRPr sz="4668"/>
            </a:lvl5pPr>
            <a:lvl6pPr>
              <a:defRPr sz="4668"/>
            </a:lvl6pPr>
            <a:lvl7pPr>
              <a:defRPr sz="4668"/>
            </a:lvl7pPr>
            <a:lvl8pPr>
              <a:defRPr sz="4668"/>
            </a:lvl8pPr>
            <a:lvl9pPr>
              <a:defRPr sz="4668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26538948" y="6368668"/>
            <a:ext cx="23498683" cy="18010248"/>
          </a:xfrm>
        </p:spPr>
        <p:txBody>
          <a:bodyPr/>
          <a:lstStyle>
            <a:lvl1pPr>
              <a:defRPr sz="7246"/>
            </a:lvl1pPr>
            <a:lvl2pPr>
              <a:defRPr sz="6141"/>
            </a:lvl2pPr>
            <a:lvl3pPr>
              <a:defRPr sz="5159"/>
            </a:lvl3pPr>
            <a:lvl4pPr>
              <a:defRPr sz="4668"/>
            </a:lvl4pPr>
            <a:lvl5pPr>
              <a:defRPr sz="4668"/>
            </a:lvl5pPr>
            <a:lvl6pPr>
              <a:defRPr sz="4668"/>
            </a:lvl6pPr>
            <a:lvl7pPr>
              <a:defRPr sz="4668"/>
            </a:lvl7pPr>
            <a:lvl8pPr>
              <a:defRPr sz="4668"/>
            </a:lvl8pPr>
            <a:lvl9pPr>
              <a:defRPr sz="4668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A91CE3-F467-A844-B919-D328288C63CB}" type="datetime1">
              <a:rPr lang="en-US" smtClean="0"/>
              <a:t>12/9/23</a:t>
            </a:fld>
            <a:endParaRPr lang="tr-TR"/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B287FB-5F62-45E7-8ACD-EC78F0C9171A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3611157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6106" y="547885"/>
            <a:ext cx="21889880" cy="2280179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16106" y="3062408"/>
            <a:ext cx="10746479" cy="1276266"/>
          </a:xfrm>
        </p:spPr>
        <p:txBody>
          <a:bodyPr anchor="b"/>
          <a:lstStyle>
            <a:lvl1pPr marL="0" indent="0">
              <a:buNone/>
              <a:defRPr sz="6141" b="1"/>
            </a:lvl1pPr>
            <a:lvl2pPr marL="1174941" indent="0">
              <a:buNone/>
              <a:defRPr sz="5159" b="1"/>
            </a:lvl2pPr>
            <a:lvl3pPr marL="2349885" indent="0">
              <a:buNone/>
              <a:defRPr sz="4668" b="1"/>
            </a:lvl3pPr>
            <a:lvl4pPr marL="3524827" indent="0">
              <a:buNone/>
              <a:defRPr sz="4053" b="1"/>
            </a:lvl4pPr>
            <a:lvl5pPr marL="4699768" indent="0">
              <a:buNone/>
              <a:defRPr sz="4053" b="1"/>
            </a:lvl5pPr>
            <a:lvl6pPr marL="5874710" indent="0">
              <a:buNone/>
              <a:defRPr sz="4053" b="1"/>
            </a:lvl6pPr>
            <a:lvl7pPr marL="7049653" indent="0">
              <a:buNone/>
              <a:defRPr sz="4053" b="1"/>
            </a:lvl7pPr>
            <a:lvl8pPr marL="8224594" indent="0">
              <a:buNone/>
              <a:defRPr sz="4053" b="1"/>
            </a:lvl8pPr>
            <a:lvl9pPr marL="9399537" indent="0">
              <a:buNone/>
              <a:defRPr sz="4053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1216106" y="4338674"/>
            <a:ext cx="10746479" cy="7882454"/>
          </a:xfrm>
        </p:spPr>
        <p:txBody>
          <a:bodyPr/>
          <a:lstStyle>
            <a:lvl1pPr>
              <a:defRPr sz="6141"/>
            </a:lvl1pPr>
            <a:lvl2pPr>
              <a:defRPr sz="5159"/>
            </a:lvl2pPr>
            <a:lvl3pPr>
              <a:defRPr sz="4668"/>
            </a:lvl3pPr>
            <a:lvl4pPr>
              <a:defRPr sz="4053"/>
            </a:lvl4pPr>
            <a:lvl5pPr>
              <a:defRPr sz="4053"/>
            </a:lvl5pPr>
            <a:lvl6pPr>
              <a:defRPr sz="4053"/>
            </a:lvl6pPr>
            <a:lvl7pPr>
              <a:defRPr sz="4053"/>
            </a:lvl7pPr>
            <a:lvl8pPr>
              <a:defRPr sz="4053"/>
            </a:lvl8pPr>
            <a:lvl9pPr>
              <a:defRPr sz="4053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12355289" y="3062408"/>
            <a:ext cx="10750701" cy="1276266"/>
          </a:xfrm>
        </p:spPr>
        <p:txBody>
          <a:bodyPr anchor="b"/>
          <a:lstStyle>
            <a:lvl1pPr marL="0" indent="0">
              <a:buNone/>
              <a:defRPr sz="6141" b="1"/>
            </a:lvl1pPr>
            <a:lvl2pPr marL="1174941" indent="0">
              <a:buNone/>
              <a:defRPr sz="5159" b="1"/>
            </a:lvl2pPr>
            <a:lvl3pPr marL="2349885" indent="0">
              <a:buNone/>
              <a:defRPr sz="4668" b="1"/>
            </a:lvl3pPr>
            <a:lvl4pPr marL="3524827" indent="0">
              <a:buNone/>
              <a:defRPr sz="4053" b="1"/>
            </a:lvl4pPr>
            <a:lvl5pPr marL="4699768" indent="0">
              <a:buNone/>
              <a:defRPr sz="4053" b="1"/>
            </a:lvl5pPr>
            <a:lvl6pPr marL="5874710" indent="0">
              <a:buNone/>
              <a:defRPr sz="4053" b="1"/>
            </a:lvl6pPr>
            <a:lvl7pPr marL="7049653" indent="0">
              <a:buNone/>
              <a:defRPr sz="4053" b="1"/>
            </a:lvl7pPr>
            <a:lvl8pPr marL="8224594" indent="0">
              <a:buNone/>
              <a:defRPr sz="4053" b="1"/>
            </a:lvl8pPr>
            <a:lvl9pPr marL="9399537" indent="0">
              <a:buNone/>
              <a:defRPr sz="4053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12355289" y="4338674"/>
            <a:ext cx="10750701" cy="7882454"/>
          </a:xfrm>
        </p:spPr>
        <p:txBody>
          <a:bodyPr/>
          <a:lstStyle>
            <a:lvl1pPr>
              <a:defRPr sz="6141"/>
            </a:lvl1pPr>
            <a:lvl2pPr>
              <a:defRPr sz="5159"/>
            </a:lvl2pPr>
            <a:lvl3pPr>
              <a:defRPr sz="4668"/>
            </a:lvl3pPr>
            <a:lvl4pPr>
              <a:defRPr sz="4053"/>
            </a:lvl4pPr>
            <a:lvl5pPr>
              <a:defRPr sz="4053"/>
            </a:lvl5pPr>
            <a:lvl6pPr>
              <a:defRPr sz="4053"/>
            </a:lvl6pPr>
            <a:lvl7pPr>
              <a:defRPr sz="4053"/>
            </a:lvl7pPr>
            <a:lvl8pPr>
              <a:defRPr sz="4053"/>
            </a:lvl8pPr>
            <a:lvl9pPr>
              <a:defRPr sz="4053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88A78-696D-ED46-A0DD-AC7AA4526AF9}" type="datetime1">
              <a:rPr lang="en-US" smtClean="0"/>
              <a:t>12/9/23</a:t>
            </a:fld>
            <a:endParaRPr lang="tr-TR"/>
          </a:p>
        </p:txBody>
      </p:sp>
      <p:sp>
        <p:nvSpPr>
          <p:cNvPr id="8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1710FC-4A3E-4130-AED9-E381DA30DA0D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3092377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AEA70A-8676-904B-B95C-060D635B244A}" type="datetime1">
              <a:rPr lang="en-US" smtClean="0"/>
              <a:t>12/9/23</a:t>
            </a:fld>
            <a:endParaRPr lang="tr-TR"/>
          </a:p>
        </p:txBody>
      </p:sp>
      <p:sp>
        <p:nvSpPr>
          <p:cNvPr id="4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A4B02F-BB2A-4661-ADE6-AC7DF01A6220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2634111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E9105-803C-B141-9D1D-4F2CB13525C8}" type="datetime1">
              <a:rPr lang="en-US" smtClean="0"/>
              <a:t>12/9/23</a:t>
            </a:fld>
            <a:endParaRPr lang="tr-TR"/>
          </a:p>
        </p:txBody>
      </p:sp>
      <p:sp>
        <p:nvSpPr>
          <p:cNvPr id="3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2ECC84-9877-4788-B619-D04047BAF558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3198841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6107" y="544710"/>
            <a:ext cx="8001799" cy="2318182"/>
          </a:xfrm>
        </p:spPr>
        <p:txBody>
          <a:bodyPr anchor="b"/>
          <a:lstStyle>
            <a:lvl1pPr algn="l">
              <a:defRPr sz="5159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509261" y="544711"/>
            <a:ext cx="13596723" cy="11676418"/>
          </a:xfrm>
        </p:spPr>
        <p:txBody>
          <a:bodyPr/>
          <a:lstStyle>
            <a:lvl1pPr>
              <a:defRPr sz="8229"/>
            </a:lvl1pPr>
            <a:lvl2pPr>
              <a:defRPr sz="7246"/>
            </a:lvl2pPr>
            <a:lvl3pPr>
              <a:defRPr sz="6141"/>
            </a:lvl3pPr>
            <a:lvl4pPr>
              <a:defRPr sz="5159"/>
            </a:lvl4pPr>
            <a:lvl5pPr>
              <a:defRPr sz="5159"/>
            </a:lvl5pPr>
            <a:lvl6pPr>
              <a:defRPr sz="5159"/>
            </a:lvl6pPr>
            <a:lvl7pPr>
              <a:defRPr sz="5159"/>
            </a:lvl7pPr>
            <a:lvl8pPr>
              <a:defRPr sz="5159"/>
            </a:lvl8pPr>
            <a:lvl9pPr>
              <a:defRPr sz="5159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216107" y="2862893"/>
            <a:ext cx="8001799" cy="9358236"/>
          </a:xfrm>
        </p:spPr>
        <p:txBody>
          <a:bodyPr/>
          <a:lstStyle>
            <a:lvl1pPr marL="0" indent="0">
              <a:buNone/>
              <a:defRPr sz="3561"/>
            </a:lvl1pPr>
            <a:lvl2pPr marL="1174941" indent="0">
              <a:buNone/>
              <a:defRPr sz="3071"/>
            </a:lvl2pPr>
            <a:lvl3pPr marL="2349885" indent="0">
              <a:buNone/>
              <a:defRPr sz="2580"/>
            </a:lvl3pPr>
            <a:lvl4pPr marL="3524827" indent="0">
              <a:buNone/>
              <a:defRPr sz="2333"/>
            </a:lvl4pPr>
            <a:lvl5pPr marL="4699768" indent="0">
              <a:buNone/>
              <a:defRPr sz="2333"/>
            </a:lvl5pPr>
            <a:lvl6pPr marL="5874710" indent="0">
              <a:buNone/>
              <a:defRPr sz="2333"/>
            </a:lvl6pPr>
            <a:lvl7pPr marL="7049653" indent="0">
              <a:buNone/>
              <a:defRPr sz="2333"/>
            </a:lvl7pPr>
            <a:lvl8pPr marL="8224594" indent="0">
              <a:buNone/>
              <a:defRPr sz="2333"/>
            </a:lvl8pPr>
            <a:lvl9pPr marL="9399537" indent="0">
              <a:buNone/>
              <a:defRPr sz="2333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D4B06B-7B71-904A-B42A-C56AFB05EAB8}" type="datetime1">
              <a:rPr lang="en-US" smtClean="0"/>
              <a:t>12/9/23</a:t>
            </a:fld>
            <a:endParaRPr lang="tr-TR"/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56D607-DB5A-4087-93AE-48FE717AF674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2332238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767300" y="9576752"/>
            <a:ext cx="14593253" cy="1130590"/>
          </a:xfrm>
        </p:spPr>
        <p:txBody>
          <a:bodyPr anchor="b"/>
          <a:lstStyle>
            <a:lvl1pPr algn="l">
              <a:defRPr sz="5159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767300" y="1222437"/>
            <a:ext cx="14593253" cy="8208645"/>
          </a:xfrm>
        </p:spPr>
        <p:txBody>
          <a:bodyPr rtlCol="0">
            <a:normAutofit/>
          </a:bodyPr>
          <a:lstStyle>
            <a:lvl1pPr marL="0" indent="0">
              <a:buNone/>
              <a:defRPr sz="8229"/>
            </a:lvl1pPr>
            <a:lvl2pPr marL="1174941" indent="0">
              <a:buNone/>
              <a:defRPr sz="7246"/>
            </a:lvl2pPr>
            <a:lvl3pPr marL="2349885" indent="0">
              <a:buNone/>
              <a:defRPr sz="6141"/>
            </a:lvl3pPr>
            <a:lvl4pPr marL="3524827" indent="0">
              <a:buNone/>
              <a:defRPr sz="5159"/>
            </a:lvl4pPr>
            <a:lvl5pPr marL="4699768" indent="0">
              <a:buNone/>
              <a:defRPr sz="5159"/>
            </a:lvl5pPr>
            <a:lvl6pPr marL="5874710" indent="0">
              <a:buNone/>
              <a:defRPr sz="5159"/>
            </a:lvl6pPr>
            <a:lvl7pPr marL="7049653" indent="0">
              <a:buNone/>
              <a:defRPr sz="5159"/>
            </a:lvl7pPr>
            <a:lvl8pPr marL="8224594" indent="0">
              <a:buNone/>
              <a:defRPr sz="5159"/>
            </a:lvl8pPr>
            <a:lvl9pPr marL="9399537" indent="0">
              <a:buNone/>
              <a:defRPr sz="5159"/>
            </a:lvl9pPr>
          </a:lstStyle>
          <a:p>
            <a:pPr lvl="0"/>
            <a:endParaRPr lang="tr-TR" noProof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767300" y="10707350"/>
            <a:ext cx="14593253" cy="1605625"/>
          </a:xfrm>
        </p:spPr>
        <p:txBody>
          <a:bodyPr/>
          <a:lstStyle>
            <a:lvl1pPr marL="0" indent="0">
              <a:buNone/>
              <a:defRPr sz="3561"/>
            </a:lvl1pPr>
            <a:lvl2pPr marL="1174941" indent="0">
              <a:buNone/>
              <a:defRPr sz="3071"/>
            </a:lvl2pPr>
            <a:lvl3pPr marL="2349885" indent="0">
              <a:buNone/>
              <a:defRPr sz="2580"/>
            </a:lvl3pPr>
            <a:lvl4pPr marL="3524827" indent="0">
              <a:buNone/>
              <a:defRPr sz="2333"/>
            </a:lvl4pPr>
            <a:lvl5pPr marL="4699768" indent="0">
              <a:buNone/>
              <a:defRPr sz="2333"/>
            </a:lvl5pPr>
            <a:lvl6pPr marL="5874710" indent="0">
              <a:buNone/>
              <a:defRPr sz="2333"/>
            </a:lvl6pPr>
            <a:lvl7pPr marL="7049653" indent="0">
              <a:buNone/>
              <a:defRPr sz="2333"/>
            </a:lvl7pPr>
            <a:lvl8pPr marL="8224594" indent="0">
              <a:buNone/>
              <a:defRPr sz="2333"/>
            </a:lvl8pPr>
            <a:lvl9pPr marL="9399537" indent="0">
              <a:buNone/>
              <a:defRPr sz="2333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9E0A9A-99D6-3547-AFE8-DA295CDB78D3}" type="datetime1">
              <a:rPr lang="en-US" smtClean="0"/>
              <a:t>12/9/23</a:t>
            </a:fld>
            <a:endParaRPr lang="tr-TR"/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56B732-0654-4370-AAC0-F5022707C00D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2951279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Başlık Yer Tutucusu"/>
          <p:cNvSpPr>
            <a:spLocks noGrp="1"/>
          </p:cNvSpPr>
          <p:nvPr>
            <p:ph type="title"/>
          </p:nvPr>
        </p:nvSpPr>
        <p:spPr bwMode="auto">
          <a:xfrm>
            <a:off x="1216694" y="547688"/>
            <a:ext cx="21888709" cy="227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91329" tIns="95665" rIns="191329" bIns="9566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en-US"/>
              <a:t>Asıl başlık stili için tıklatın</a:t>
            </a:r>
          </a:p>
        </p:txBody>
      </p:sp>
      <p:sp>
        <p:nvSpPr>
          <p:cNvPr id="1027" name="2 Metin Yer Tutucusu"/>
          <p:cNvSpPr>
            <a:spLocks noGrp="1"/>
          </p:cNvSpPr>
          <p:nvPr>
            <p:ph type="body" idx="1"/>
          </p:nvPr>
        </p:nvSpPr>
        <p:spPr bwMode="auto">
          <a:xfrm>
            <a:off x="1216694" y="3192463"/>
            <a:ext cx="21888709" cy="902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91329" tIns="95665" rIns="191329" bIns="9566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en-US"/>
              <a:t>Asıl metin stillerini düzenlemek için tıklatın</a:t>
            </a:r>
          </a:p>
          <a:p>
            <a:pPr lvl="1"/>
            <a:r>
              <a:rPr lang="tr-TR" altLang="en-US"/>
              <a:t>İkinci düzey</a:t>
            </a:r>
          </a:p>
          <a:p>
            <a:pPr lvl="2"/>
            <a:r>
              <a:rPr lang="tr-TR" altLang="en-US"/>
              <a:t>Üçüncü düzey</a:t>
            </a:r>
          </a:p>
          <a:p>
            <a:pPr lvl="3"/>
            <a:r>
              <a:rPr lang="tr-TR" altLang="en-US"/>
              <a:t>Dördüncü düzey</a:t>
            </a:r>
          </a:p>
          <a:p>
            <a:pPr lvl="4"/>
            <a:r>
              <a:rPr lang="tr-TR" altLang="en-US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1216694" y="12680958"/>
            <a:ext cx="5673985" cy="727075"/>
          </a:xfrm>
          <a:prstGeom prst="rect">
            <a:avLst/>
          </a:prstGeom>
        </p:spPr>
        <p:txBody>
          <a:bodyPr vert="horz" lIns="191329" tIns="95665" rIns="191329" bIns="95665" rtlCol="0" anchor="ctr"/>
          <a:lstStyle>
            <a:lvl1pPr algn="l" defTabSz="2349885" eaLnBrk="1" fontAlgn="auto" hangingPunct="1">
              <a:spcBef>
                <a:spcPts val="0"/>
              </a:spcBef>
              <a:spcAft>
                <a:spcPts val="0"/>
              </a:spcAft>
              <a:defRPr sz="3071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C685C06-8C80-3645-9A73-1C4AD4CA288E}" type="datetime1">
              <a:rPr lang="en-US" smtClean="0"/>
              <a:t>12/9/23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8310149" y="12680958"/>
            <a:ext cx="7701799" cy="727075"/>
          </a:xfrm>
          <a:prstGeom prst="rect">
            <a:avLst/>
          </a:prstGeom>
        </p:spPr>
        <p:txBody>
          <a:bodyPr vert="horz" lIns="191329" tIns="95665" rIns="191329" bIns="95665" rtlCol="0" anchor="ctr"/>
          <a:lstStyle>
            <a:lvl1pPr algn="ctr" defTabSz="2349885" eaLnBrk="1" fontAlgn="auto" hangingPunct="1">
              <a:spcBef>
                <a:spcPts val="0"/>
              </a:spcBef>
              <a:spcAft>
                <a:spcPts val="0"/>
              </a:spcAft>
              <a:defRPr sz="3071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7431420" y="12680958"/>
            <a:ext cx="5673985" cy="727075"/>
          </a:xfrm>
          <a:prstGeom prst="rect">
            <a:avLst/>
          </a:prstGeom>
        </p:spPr>
        <p:txBody>
          <a:bodyPr vert="horz" wrap="square" lIns="191329" tIns="95665" rIns="191329" bIns="95665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3071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FF66A9F-B395-42D0-BAE8-2E7FCA95896D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2349451" rtl="0" eaLnBrk="0" fontAlgn="base" hangingPunct="0">
        <a:spcBef>
          <a:spcPct val="0"/>
        </a:spcBef>
        <a:spcAft>
          <a:spcPct val="0"/>
        </a:spcAft>
        <a:defRPr sz="113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2349451" rtl="0" eaLnBrk="0" fontAlgn="base" hangingPunct="0">
        <a:spcBef>
          <a:spcPct val="0"/>
        </a:spcBef>
        <a:spcAft>
          <a:spcPct val="0"/>
        </a:spcAft>
        <a:defRPr sz="11300">
          <a:solidFill>
            <a:schemeClr val="tx1"/>
          </a:solidFill>
          <a:latin typeface="Calibri" pitchFamily="34" charset="0"/>
        </a:defRPr>
      </a:lvl2pPr>
      <a:lvl3pPr algn="ctr" defTabSz="2349451" rtl="0" eaLnBrk="0" fontAlgn="base" hangingPunct="0">
        <a:spcBef>
          <a:spcPct val="0"/>
        </a:spcBef>
        <a:spcAft>
          <a:spcPct val="0"/>
        </a:spcAft>
        <a:defRPr sz="11300">
          <a:solidFill>
            <a:schemeClr val="tx1"/>
          </a:solidFill>
          <a:latin typeface="Calibri" pitchFamily="34" charset="0"/>
        </a:defRPr>
      </a:lvl3pPr>
      <a:lvl4pPr algn="ctr" defTabSz="2349451" rtl="0" eaLnBrk="0" fontAlgn="base" hangingPunct="0">
        <a:spcBef>
          <a:spcPct val="0"/>
        </a:spcBef>
        <a:spcAft>
          <a:spcPct val="0"/>
        </a:spcAft>
        <a:defRPr sz="11300">
          <a:solidFill>
            <a:schemeClr val="tx1"/>
          </a:solidFill>
          <a:latin typeface="Calibri" pitchFamily="34" charset="0"/>
        </a:defRPr>
      </a:lvl4pPr>
      <a:lvl5pPr algn="ctr" defTabSz="2349451" rtl="0" eaLnBrk="0" fontAlgn="base" hangingPunct="0">
        <a:spcBef>
          <a:spcPct val="0"/>
        </a:spcBef>
        <a:spcAft>
          <a:spcPct val="0"/>
        </a:spcAft>
        <a:defRPr sz="11300">
          <a:solidFill>
            <a:schemeClr val="tx1"/>
          </a:solidFill>
          <a:latin typeface="Calibri" pitchFamily="34" charset="0"/>
        </a:defRPr>
      </a:lvl5pPr>
      <a:lvl6pPr marL="561529" algn="ctr" defTabSz="2349451" rtl="0" fontAlgn="base">
        <a:spcBef>
          <a:spcPct val="0"/>
        </a:spcBef>
        <a:spcAft>
          <a:spcPct val="0"/>
        </a:spcAft>
        <a:defRPr sz="11300">
          <a:solidFill>
            <a:schemeClr val="tx1"/>
          </a:solidFill>
          <a:latin typeface="Calibri" pitchFamily="34" charset="0"/>
        </a:defRPr>
      </a:lvl6pPr>
      <a:lvl7pPr marL="1123056" algn="ctr" defTabSz="2349451" rtl="0" fontAlgn="base">
        <a:spcBef>
          <a:spcPct val="0"/>
        </a:spcBef>
        <a:spcAft>
          <a:spcPct val="0"/>
        </a:spcAft>
        <a:defRPr sz="11300">
          <a:solidFill>
            <a:schemeClr val="tx1"/>
          </a:solidFill>
          <a:latin typeface="Calibri" pitchFamily="34" charset="0"/>
        </a:defRPr>
      </a:lvl7pPr>
      <a:lvl8pPr marL="1684586" algn="ctr" defTabSz="2349451" rtl="0" fontAlgn="base">
        <a:spcBef>
          <a:spcPct val="0"/>
        </a:spcBef>
        <a:spcAft>
          <a:spcPct val="0"/>
        </a:spcAft>
        <a:defRPr sz="11300">
          <a:solidFill>
            <a:schemeClr val="tx1"/>
          </a:solidFill>
          <a:latin typeface="Calibri" pitchFamily="34" charset="0"/>
        </a:defRPr>
      </a:lvl8pPr>
      <a:lvl9pPr marL="2246115" algn="ctr" defTabSz="2349451" rtl="0" fontAlgn="base">
        <a:spcBef>
          <a:spcPct val="0"/>
        </a:spcBef>
        <a:spcAft>
          <a:spcPct val="0"/>
        </a:spcAft>
        <a:defRPr sz="11300">
          <a:solidFill>
            <a:schemeClr val="tx1"/>
          </a:solidFill>
          <a:latin typeface="Calibri" pitchFamily="34" charset="0"/>
        </a:defRPr>
      </a:lvl9pPr>
    </p:titleStyle>
    <p:bodyStyle>
      <a:lvl1pPr marL="879338" indent="-879338" algn="l" defTabSz="2349451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8229" kern="1200">
          <a:solidFill>
            <a:schemeClr val="tx1"/>
          </a:solidFill>
          <a:latin typeface="+mn-lt"/>
          <a:ea typeface="+mn-ea"/>
          <a:cs typeface="+mn-cs"/>
        </a:defRPr>
      </a:lvl1pPr>
      <a:lvl2pPr marL="1908808" indent="-733106" algn="l" defTabSz="2349451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7246" kern="1200">
          <a:solidFill>
            <a:schemeClr val="tx1"/>
          </a:solidFill>
          <a:latin typeface="+mn-lt"/>
          <a:ea typeface="+mn-ea"/>
          <a:cs typeface="+mn-cs"/>
        </a:defRPr>
      </a:lvl2pPr>
      <a:lvl3pPr marL="2936327" indent="-586876" algn="l" defTabSz="2349451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6141" kern="1200">
          <a:solidFill>
            <a:schemeClr val="tx1"/>
          </a:solidFill>
          <a:latin typeface="+mn-lt"/>
          <a:ea typeface="+mn-ea"/>
          <a:cs typeface="+mn-cs"/>
        </a:defRPr>
      </a:lvl3pPr>
      <a:lvl4pPr marL="4112027" indent="-586876" algn="l" defTabSz="2349451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5159" kern="1200">
          <a:solidFill>
            <a:schemeClr val="tx1"/>
          </a:solidFill>
          <a:latin typeface="+mn-lt"/>
          <a:ea typeface="+mn-ea"/>
          <a:cs typeface="+mn-cs"/>
        </a:defRPr>
      </a:lvl4pPr>
      <a:lvl5pPr marL="5285777" indent="-586876" algn="l" defTabSz="2349451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5159" kern="1200">
          <a:solidFill>
            <a:schemeClr val="tx1"/>
          </a:solidFill>
          <a:latin typeface="+mn-lt"/>
          <a:ea typeface="+mn-ea"/>
          <a:cs typeface="+mn-cs"/>
        </a:defRPr>
      </a:lvl5pPr>
      <a:lvl6pPr marL="6462181" indent="-587472" algn="l" defTabSz="2349885" rtl="0" eaLnBrk="1" latinLnBrk="0" hangingPunct="1">
        <a:spcBef>
          <a:spcPct val="20000"/>
        </a:spcBef>
        <a:buFont typeface="Arial" pitchFamily="34" charset="0"/>
        <a:buChar char="•"/>
        <a:defRPr sz="5159" kern="1200">
          <a:solidFill>
            <a:schemeClr val="tx1"/>
          </a:solidFill>
          <a:latin typeface="+mn-lt"/>
          <a:ea typeface="+mn-ea"/>
          <a:cs typeface="+mn-cs"/>
        </a:defRPr>
      </a:lvl6pPr>
      <a:lvl7pPr marL="7637124" indent="-587472" algn="l" defTabSz="2349885" rtl="0" eaLnBrk="1" latinLnBrk="0" hangingPunct="1">
        <a:spcBef>
          <a:spcPct val="20000"/>
        </a:spcBef>
        <a:buFont typeface="Arial" pitchFamily="34" charset="0"/>
        <a:buChar char="•"/>
        <a:defRPr sz="5159" kern="1200">
          <a:solidFill>
            <a:schemeClr val="tx1"/>
          </a:solidFill>
          <a:latin typeface="+mn-lt"/>
          <a:ea typeface="+mn-ea"/>
          <a:cs typeface="+mn-cs"/>
        </a:defRPr>
      </a:lvl7pPr>
      <a:lvl8pPr marL="8812068" indent="-587472" algn="l" defTabSz="2349885" rtl="0" eaLnBrk="1" latinLnBrk="0" hangingPunct="1">
        <a:spcBef>
          <a:spcPct val="20000"/>
        </a:spcBef>
        <a:buFont typeface="Arial" pitchFamily="34" charset="0"/>
        <a:buChar char="•"/>
        <a:defRPr sz="5159" kern="1200">
          <a:solidFill>
            <a:schemeClr val="tx1"/>
          </a:solidFill>
          <a:latin typeface="+mn-lt"/>
          <a:ea typeface="+mn-ea"/>
          <a:cs typeface="+mn-cs"/>
        </a:defRPr>
      </a:lvl8pPr>
      <a:lvl9pPr marL="9987009" indent="-587472" algn="l" defTabSz="2349885" rtl="0" eaLnBrk="1" latinLnBrk="0" hangingPunct="1">
        <a:spcBef>
          <a:spcPct val="20000"/>
        </a:spcBef>
        <a:buFont typeface="Arial" pitchFamily="34" charset="0"/>
        <a:buChar char="•"/>
        <a:defRPr sz="515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2349885" rtl="0" eaLnBrk="1" latinLnBrk="0" hangingPunct="1">
        <a:defRPr sz="4668" kern="1200">
          <a:solidFill>
            <a:schemeClr val="tx1"/>
          </a:solidFill>
          <a:latin typeface="+mn-lt"/>
          <a:ea typeface="+mn-ea"/>
          <a:cs typeface="+mn-cs"/>
        </a:defRPr>
      </a:lvl1pPr>
      <a:lvl2pPr marL="1174941" algn="l" defTabSz="2349885" rtl="0" eaLnBrk="1" latinLnBrk="0" hangingPunct="1">
        <a:defRPr sz="4668" kern="1200">
          <a:solidFill>
            <a:schemeClr val="tx1"/>
          </a:solidFill>
          <a:latin typeface="+mn-lt"/>
          <a:ea typeface="+mn-ea"/>
          <a:cs typeface="+mn-cs"/>
        </a:defRPr>
      </a:lvl2pPr>
      <a:lvl3pPr marL="2349885" algn="l" defTabSz="2349885" rtl="0" eaLnBrk="1" latinLnBrk="0" hangingPunct="1">
        <a:defRPr sz="4668" kern="1200">
          <a:solidFill>
            <a:schemeClr val="tx1"/>
          </a:solidFill>
          <a:latin typeface="+mn-lt"/>
          <a:ea typeface="+mn-ea"/>
          <a:cs typeface="+mn-cs"/>
        </a:defRPr>
      </a:lvl3pPr>
      <a:lvl4pPr marL="3524827" algn="l" defTabSz="2349885" rtl="0" eaLnBrk="1" latinLnBrk="0" hangingPunct="1">
        <a:defRPr sz="4668" kern="1200">
          <a:solidFill>
            <a:schemeClr val="tx1"/>
          </a:solidFill>
          <a:latin typeface="+mn-lt"/>
          <a:ea typeface="+mn-ea"/>
          <a:cs typeface="+mn-cs"/>
        </a:defRPr>
      </a:lvl4pPr>
      <a:lvl5pPr marL="4699768" algn="l" defTabSz="2349885" rtl="0" eaLnBrk="1" latinLnBrk="0" hangingPunct="1">
        <a:defRPr sz="4668" kern="1200">
          <a:solidFill>
            <a:schemeClr val="tx1"/>
          </a:solidFill>
          <a:latin typeface="+mn-lt"/>
          <a:ea typeface="+mn-ea"/>
          <a:cs typeface="+mn-cs"/>
        </a:defRPr>
      </a:lvl5pPr>
      <a:lvl6pPr marL="5874710" algn="l" defTabSz="2349885" rtl="0" eaLnBrk="1" latinLnBrk="0" hangingPunct="1">
        <a:defRPr sz="4668" kern="1200">
          <a:solidFill>
            <a:schemeClr val="tx1"/>
          </a:solidFill>
          <a:latin typeface="+mn-lt"/>
          <a:ea typeface="+mn-ea"/>
          <a:cs typeface="+mn-cs"/>
        </a:defRPr>
      </a:lvl6pPr>
      <a:lvl7pPr marL="7049653" algn="l" defTabSz="2349885" rtl="0" eaLnBrk="1" latinLnBrk="0" hangingPunct="1">
        <a:defRPr sz="4668" kern="1200">
          <a:solidFill>
            <a:schemeClr val="tx1"/>
          </a:solidFill>
          <a:latin typeface="+mn-lt"/>
          <a:ea typeface="+mn-ea"/>
          <a:cs typeface="+mn-cs"/>
        </a:defRPr>
      </a:lvl7pPr>
      <a:lvl8pPr marL="8224594" algn="l" defTabSz="2349885" rtl="0" eaLnBrk="1" latinLnBrk="0" hangingPunct="1">
        <a:defRPr sz="4668" kern="1200">
          <a:solidFill>
            <a:schemeClr val="tx1"/>
          </a:solidFill>
          <a:latin typeface="+mn-lt"/>
          <a:ea typeface="+mn-ea"/>
          <a:cs typeface="+mn-cs"/>
        </a:defRPr>
      </a:lvl8pPr>
      <a:lvl9pPr marL="9399537" algn="l" defTabSz="2349885" rtl="0" eaLnBrk="1" latinLnBrk="0" hangingPunct="1">
        <a:defRPr sz="466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file:////var/folders/67/y5gt10ns7cg6j5vb2kdt7csm0000gn/T/com.microsoft.Powerpoint/converted_emf.emf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5918542-D9F7-AC45-AF95-E2E3A96BE005}"/>
              </a:ext>
            </a:extLst>
          </p:cNvPr>
          <p:cNvPicPr>
            <a:picLocks noChangeAspect="1"/>
          </p:cNvPicPr>
          <p:nvPr/>
        </p:nvPicPr>
        <p:blipFill>
          <a:blip r:link="rId3"/>
          <a:stretch>
            <a:fillRect/>
          </a:stretch>
        </p:blipFill>
        <p:spPr>
          <a:xfrm>
            <a:off x="1693297" y="-586684"/>
            <a:ext cx="84665" cy="10159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E24F8AE-3C71-4C45-BB9A-0DD70E214C29}"/>
              </a:ext>
            </a:extLst>
          </p:cNvPr>
          <p:cNvPicPr>
            <a:picLocks noChangeAspect="1"/>
          </p:cNvPicPr>
          <p:nvPr/>
        </p:nvPicPr>
        <p:blipFill>
          <a:blip r:link="rId3"/>
          <a:stretch>
            <a:fillRect/>
          </a:stretch>
        </p:blipFill>
        <p:spPr>
          <a:xfrm>
            <a:off x="1693297" y="-586684"/>
            <a:ext cx="84665" cy="101598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9AFC168B-BD39-D95B-8509-FC87FA875D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675" y="-1648"/>
            <a:ext cx="24315738" cy="77246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asellaDiTesto 23">
            <a:extLst>
              <a:ext uri="{FF2B5EF4-FFF2-40B4-BE49-F238E27FC236}">
                <a16:creationId xmlns:a16="http://schemas.microsoft.com/office/drawing/2014/main" id="{F72A1A24-350B-FD97-E767-10488EAD9202}"/>
              </a:ext>
            </a:extLst>
          </p:cNvPr>
          <p:cNvSpPr txBox="1"/>
          <p:nvPr/>
        </p:nvSpPr>
        <p:spPr>
          <a:xfrm>
            <a:off x="358156" y="8640737"/>
            <a:ext cx="212598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3067"/>
              </a:spcBef>
              <a:spcAft>
                <a:spcPts val="3067"/>
              </a:spcAft>
            </a:pPr>
            <a:r>
              <a:rPr lang="en-US" sz="7200" b="1" kern="0" dirty="0">
                <a:solidFill>
                  <a:srgbClr val="2E245B"/>
                </a:solidFill>
                <a:latin typeface="Arial" pitchFamily="34" charset="0"/>
                <a:cs typeface="Arial" pitchFamily="34" charset="0"/>
              </a:rPr>
              <a:t>Paper Title should be 72pt font</a:t>
            </a:r>
          </a:p>
          <a:p>
            <a:pPr>
              <a:spcBef>
                <a:spcPts val="3067"/>
              </a:spcBef>
              <a:spcAft>
                <a:spcPts val="3067"/>
              </a:spcAft>
            </a:pPr>
            <a:r>
              <a:rPr lang="en-US" sz="3600" b="1" dirty="0">
                <a:solidFill>
                  <a:srgbClr val="2E245B"/>
                </a:solidFill>
                <a:latin typeface="Arial" pitchFamily="34" charset="0"/>
                <a:cs typeface="Arial" pitchFamily="34" charset="0"/>
              </a:rPr>
              <a:t>Author(s) Name</a:t>
            </a:r>
            <a:r>
              <a:rPr lang="en-US" sz="3600" b="1" baseline="30000" dirty="0">
                <a:solidFill>
                  <a:srgbClr val="2E245B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3600" b="1" dirty="0">
                <a:solidFill>
                  <a:srgbClr val="2E245B"/>
                </a:solidFill>
                <a:latin typeface="Arial" pitchFamily="34" charset="0"/>
                <a:cs typeface="Arial" pitchFamily="34" charset="0"/>
              </a:rPr>
              <a:t>, Author(s) Name</a:t>
            </a:r>
            <a:r>
              <a:rPr lang="en-US" sz="3600" b="1" baseline="30000" dirty="0">
                <a:solidFill>
                  <a:srgbClr val="2E245B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3600" b="1" dirty="0">
                <a:solidFill>
                  <a:srgbClr val="2E245B"/>
                </a:solidFill>
                <a:latin typeface="Arial" pitchFamily="34" charset="0"/>
                <a:cs typeface="Arial" pitchFamily="34" charset="0"/>
              </a:rPr>
              <a:t>, Author(s) Name</a:t>
            </a:r>
            <a:r>
              <a:rPr lang="en-US" sz="3600" b="1" baseline="30000" dirty="0">
                <a:solidFill>
                  <a:srgbClr val="2E245B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3600" b="1" dirty="0">
                <a:solidFill>
                  <a:srgbClr val="2E245B"/>
                </a:solidFill>
                <a:latin typeface="Arial" pitchFamily="34" charset="0"/>
                <a:cs typeface="Arial" pitchFamily="34" charset="0"/>
              </a:rPr>
              <a:t>, ….</a:t>
            </a:r>
          </a:p>
          <a:p>
            <a:pPr>
              <a:spcBef>
                <a:spcPts val="1533"/>
              </a:spcBef>
              <a:spcAft>
                <a:spcPts val="3067"/>
              </a:spcAft>
            </a:pPr>
            <a:r>
              <a:rPr lang="en-US" sz="3600" b="1" baseline="30000" dirty="0">
                <a:solidFill>
                  <a:srgbClr val="2E245B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3600" b="1" dirty="0">
                <a:solidFill>
                  <a:srgbClr val="2E245B"/>
                </a:solidFill>
                <a:latin typeface="Arial" pitchFamily="34" charset="0"/>
                <a:cs typeface="Arial" pitchFamily="34" charset="0"/>
              </a:rPr>
              <a:t>Author(s) Affiliation, </a:t>
            </a:r>
            <a:r>
              <a:rPr lang="en-US" sz="3600" b="1" baseline="30000" dirty="0">
                <a:solidFill>
                  <a:srgbClr val="2E245B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3600" b="1" dirty="0">
                <a:solidFill>
                  <a:srgbClr val="2E245B"/>
                </a:solidFill>
                <a:latin typeface="Arial" pitchFamily="34" charset="0"/>
                <a:cs typeface="Arial" pitchFamily="34" charset="0"/>
              </a:rPr>
              <a:t>Author(s) Affiliation, </a:t>
            </a:r>
            <a:r>
              <a:rPr lang="en-US" sz="3600" b="1" baseline="30000" dirty="0">
                <a:solidFill>
                  <a:srgbClr val="2E245B"/>
                </a:solidFill>
                <a:latin typeface="Arial" pitchFamily="34" charset="0"/>
                <a:cs typeface="Arial" pitchFamily="34" charset="0"/>
              </a:rPr>
              <a:t>3,4,5</a:t>
            </a:r>
            <a:r>
              <a:rPr lang="en-US" sz="3600" b="1" dirty="0">
                <a:solidFill>
                  <a:srgbClr val="2E245B"/>
                </a:solidFill>
                <a:latin typeface="Arial" pitchFamily="34" charset="0"/>
                <a:cs typeface="Arial" pitchFamily="34" charset="0"/>
              </a:rPr>
              <a:t> Author(s) Affiliation</a:t>
            </a:r>
            <a:endParaRPr lang="it-IT" sz="3600" dirty="0">
              <a:solidFill>
                <a:srgbClr val="2E245B"/>
              </a:solidFill>
            </a:endParaRPr>
          </a:p>
        </p:txBody>
      </p:sp>
      <p:sp>
        <p:nvSpPr>
          <p:cNvPr id="4" name="CasellaDiTesto 19">
            <a:extLst>
              <a:ext uri="{FF2B5EF4-FFF2-40B4-BE49-F238E27FC236}">
                <a16:creationId xmlns:a16="http://schemas.microsoft.com/office/drawing/2014/main" id="{E5E7E4C2-29A8-8B83-960E-08206F0611D0}"/>
              </a:ext>
            </a:extLst>
          </p:cNvPr>
          <p:cNvSpPr txBox="1"/>
          <p:nvPr/>
        </p:nvSpPr>
        <p:spPr>
          <a:xfrm>
            <a:off x="20153932" y="10231660"/>
            <a:ext cx="3810000" cy="2862322"/>
          </a:xfrm>
          <a:prstGeom prst="rect">
            <a:avLst/>
          </a:prstGeom>
          <a:noFill/>
          <a:ln w="50800">
            <a:solidFill>
              <a:schemeClr val="bg1">
                <a:lumMod val="50000"/>
              </a:schemeClr>
            </a:solidFill>
            <a:prstDash val="dash"/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6000" dirty="0">
                <a:solidFill>
                  <a:srgbClr val="2E245B"/>
                </a:solidFill>
              </a:rPr>
              <a:t>Institution logos</a:t>
            </a:r>
            <a:br>
              <a:rPr lang="en-US" sz="6000" dirty="0">
                <a:solidFill>
                  <a:srgbClr val="2E245B"/>
                </a:solidFill>
              </a:rPr>
            </a:br>
            <a:r>
              <a:rPr lang="en-US" sz="6000" dirty="0">
                <a:solidFill>
                  <a:srgbClr val="2E245B"/>
                </a:solidFill>
              </a:rPr>
              <a:t>(if any)</a:t>
            </a:r>
          </a:p>
        </p:txBody>
      </p:sp>
    </p:spTree>
    <p:extLst>
      <p:ext uri="{BB962C8B-B14F-4D97-AF65-F5344CB8AC3E}">
        <p14:creationId xmlns:p14="http://schemas.microsoft.com/office/powerpoint/2010/main" val="2214452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32D79FA-9356-4D1A-C4D5-8A8294D8323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8938"/>
          <a:stretch/>
        </p:blipFill>
        <p:spPr bwMode="auto">
          <a:xfrm>
            <a:off x="21366256" y="0"/>
            <a:ext cx="2909600" cy="238294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Rectangle 22">
            <a:extLst>
              <a:ext uri="{FF2B5EF4-FFF2-40B4-BE49-F238E27FC236}">
                <a16:creationId xmlns:a16="http://schemas.microsoft.com/office/drawing/2014/main" id="{519C71C9-B890-E1B7-2020-E172B5D35506}"/>
              </a:ext>
            </a:extLst>
          </p:cNvPr>
          <p:cNvSpPr/>
          <p:nvPr/>
        </p:nvSpPr>
        <p:spPr>
          <a:xfrm>
            <a:off x="-13707" y="12025113"/>
            <a:ext cx="24322088" cy="88081"/>
          </a:xfrm>
          <a:prstGeom prst="rect">
            <a:avLst/>
          </a:prstGeom>
          <a:solidFill>
            <a:schemeClr val="tx2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800"/>
          </a:p>
        </p:txBody>
      </p:sp>
      <p:sp>
        <p:nvSpPr>
          <p:cNvPr id="7" name="Segnaposto piè di pagina 18">
            <a:extLst>
              <a:ext uri="{FF2B5EF4-FFF2-40B4-BE49-F238E27FC236}">
                <a16:creationId xmlns:a16="http://schemas.microsoft.com/office/drawing/2014/main" id="{89E3319B-4322-B5AF-1B54-A572F8FDDB89}"/>
              </a:ext>
            </a:extLst>
          </p:cNvPr>
          <p:cNvSpPr txBox="1">
            <a:spLocks/>
          </p:cNvSpPr>
          <p:nvPr/>
        </p:nvSpPr>
        <p:spPr>
          <a:xfrm>
            <a:off x="10507688" y="12327884"/>
            <a:ext cx="13768168" cy="10023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it-IT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defRPr/>
            </a:pPr>
            <a:r>
              <a:rPr lang="en-US" sz="2000" b="0" i="1" kern="1200" baseline="0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Paper title paper title paper title paper title paper title paper title paper title paper title paper title paper title  -  </a:t>
            </a:r>
            <a:r>
              <a:rPr lang="en-US" sz="2000" b="1" i="0" kern="1200" baseline="0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Presenter name</a:t>
            </a:r>
          </a:p>
        </p:txBody>
      </p:sp>
      <p:pic>
        <p:nvPicPr>
          <p:cNvPr id="8" name="Picture 8" descr="File:IEEE logo.svg - Wikimedia Commons">
            <a:extLst>
              <a:ext uri="{FF2B5EF4-FFF2-40B4-BE49-F238E27FC236}">
                <a16:creationId xmlns:a16="http://schemas.microsoft.com/office/drawing/2014/main" id="{249C3B0B-3170-9717-684A-F337D39088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353" y="12489938"/>
            <a:ext cx="1822660" cy="1025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Home - IEEE Power Electronics Society">
            <a:extLst>
              <a:ext uri="{FF2B5EF4-FFF2-40B4-BE49-F238E27FC236}">
                <a16:creationId xmlns:a16="http://schemas.microsoft.com/office/drawing/2014/main" id="{0B19DB28-D4CE-29CA-08E5-2B679361C3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2388" y="12481603"/>
            <a:ext cx="2056998" cy="8485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 descr="A logo for a company&#10;&#10;Description automatically generated">
            <a:extLst>
              <a:ext uri="{FF2B5EF4-FFF2-40B4-BE49-F238E27FC236}">
                <a16:creationId xmlns:a16="http://schemas.microsoft.com/office/drawing/2014/main" id="{31747ADB-D1F8-31BD-EA31-2AA24226DC5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7996" y="12489938"/>
            <a:ext cx="2364409" cy="1069613"/>
          </a:xfrm>
          <a:prstGeom prst="rect">
            <a:avLst/>
          </a:prstGeom>
        </p:spPr>
      </p:pic>
      <p:pic>
        <p:nvPicPr>
          <p:cNvPr id="13" name="Picture 12" descr="A logo for a company&#10;&#10;Description automatically generated">
            <a:extLst>
              <a:ext uri="{FF2B5EF4-FFF2-40B4-BE49-F238E27FC236}">
                <a16:creationId xmlns:a16="http://schemas.microsoft.com/office/drawing/2014/main" id="{10A38415-F8FD-8FC4-45F9-B471E553136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5649" y="12263889"/>
            <a:ext cx="1638300" cy="1130300"/>
          </a:xfrm>
          <a:prstGeom prst="rect">
            <a:avLst/>
          </a:prstGeom>
        </p:spPr>
      </p:pic>
      <p:sp>
        <p:nvSpPr>
          <p:cNvPr id="2" name="CasellaDiTesto 23">
            <a:extLst>
              <a:ext uri="{FF2B5EF4-FFF2-40B4-BE49-F238E27FC236}">
                <a16:creationId xmlns:a16="http://schemas.microsoft.com/office/drawing/2014/main" id="{0DBFEFB4-B842-5699-6D17-6D805A185038}"/>
              </a:ext>
            </a:extLst>
          </p:cNvPr>
          <p:cNvSpPr txBox="1"/>
          <p:nvPr/>
        </p:nvSpPr>
        <p:spPr>
          <a:xfrm>
            <a:off x="305353" y="591309"/>
            <a:ext cx="21259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3067"/>
              </a:spcBef>
              <a:spcAft>
                <a:spcPts val="3067"/>
              </a:spcAft>
            </a:pPr>
            <a:r>
              <a:rPr lang="en-US" sz="7200" b="1" kern="0" dirty="0">
                <a:solidFill>
                  <a:srgbClr val="2E245B"/>
                </a:solidFill>
                <a:latin typeface="Arial" pitchFamily="34" charset="0"/>
                <a:cs typeface="Arial" pitchFamily="34" charset="0"/>
              </a:rPr>
              <a:t>Title</a:t>
            </a:r>
            <a:endParaRPr lang="it-IT" sz="3600" dirty="0">
              <a:solidFill>
                <a:srgbClr val="2E245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6292227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10324</TotalTime>
  <Words>74</Words>
  <Application>Microsoft Macintosh PowerPoint</Application>
  <PresentationFormat>Custom</PresentationFormat>
  <Paragraphs>6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Ofis Teması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serbay</dc:creator>
  <cp:lastModifiedBy>Bayhan, Sertac</cp:lastModifiedBy>
  <cp:revision>458</cp:revision>
  <cp:lastPrinted>2015-05-31T07:59:43Z</cp:lastPrinted>
  <dcterms:created xsi:type="dcterms:W3CDTF">2012-10-11T17:45:34Z</dcterms:created>
  <dcterms:modified xsi:type="dcterms:W3CDTF">2023-12-09T18:46:55Z</dcterms:modified>
</cp:coreProperties>
</file>